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 id="2147483686" r:id="rId3"/>
  </p:sldMasterIdLst>
  <p:notesMasterIdLst>
    <p:notesMasterId r:id="rId135"/>
  </p:notesMasterIdLst>
  <p:sldIdLst>
    <p:sldId id="1069" r:id="rId4"/>
    <p:sldId id="3034" r:id="rId5"/>
    <p:sldId id="2986" r:id="rId6"/>
    <p:sldId id="893" r:id="rId7"/>
    <p:sldId id="899" r:id="rId8"/>
    <p:sldId id="487" r:id="rId9"/>
    <p:sldId id="301" r:id="rId10"/>
    <p:sldId id="469" r:id="rId11"/>
    <p:sldId id="261" r:id="rId12"/>
    <p:sldId id="258" r:id="rId13"/>
    <p:sldId id="339" r:id="rId14"/>
    <p:sldId id="904" r:id="rId15"/>
    <p:sldId id="894" r:id="rId16"/>
    <p:sldId id="906" r:id="rId17"/>
    <p:sldId id="905" r:id="rId18"/>
    <p:sldId id="267" r:id="rId19"/>
    <p:sldId id="259" r:id="rId20"/>
    <p:sldId id="476" r:id="rId21"/>
    <p:sldId id="912" r:id="rId22"/>
    <p:sldId id="913" r:id="rId23"/>
    <p:sldId id="914" r:id="rId24"/>
    <p:sldId id="356" r:id="rId25"/>
    <p:sldId id="380" r:id="rId26"/>
    <p:sldId id="378" r:id="rId27"/>
    <p:sldId id="278" r:id="rId28"/>
    <p:sldId id="419" r:id="rId29"/>
    <p:sldId id="423" r:id="rId30"/>
    <p:sldId id="479" r:id="rId31"/>
    <p:sldId id="915" r:id="rId32"/>
    <p:sldId id="305" r:id="rId33"/>
    <p:sldId id="475" r:id="rId34"/>
    <p:sldId id="909" r:id="rId35"/>
    <p:sldId id="917" r:id="rId36"/>
    <p:sldId id="286" r:id="rId37"/>
    <p:sldId id="897" r:id="rId38"/>
    <p:sldId id="293" r:id="rId39"/>
    <p:sldId id="264" r:id="rId40"/>
    <p:sldId id="901" r:id="rId41"/>
    <p:sldId id="470" r:id="rId42"/>
    <p:sldId id="908" r:id="rId43"/>
    <p:sldId id="411" r:id="rId44"/>
    <p:sldId id="316" r:id="rId45"/>
    <p:sldId id="317" r:id="rId46"/>
    <p:sldId id="3017" r:id="rId47"/>
    <p:sldId id="921" r:id="rId48"/>
    <p:sldId id="277" r:id="rId49"/>
    <p:sldId id="478" r:id="rId50"/>
    <p:sldId id="895" r:id="rId51"/>
    <p:sldId id="263" r:id="rId52"/>
    <p:sldId id="932" r:id="rId53"/>
    <p:sldId id="937" r:id="rId54"/>
    <p:sldId id="935" r:id="rId55"/>
    <p:sldId id="933" r:id="rId56"/>
    <p:sldId id="934" r:id="rId57"/>
    <p:sldId id="260" r:id="rId58"/>
    <p:sldId id="938" r:id="rId59"/>
    <p:sldId id="474" r:id="rId60"/>
    <p:sldId id="923" r:id="rId61"/>
    <p:sldId id="486" r:id="rId62"/>
    <p:sldId id="473" r:id="rId63"/>
    <p:sldId id="940" r:id="rId64"/>
    <p:sldId id="393" r:id="rId65"/>
    <p:sldId id="288" r:id="rId66"/>
    <p:sldId id="296" r:id="rId67"/>
    <p:sldId id="289" r:id="rId68"/>
    <p:sldId id="365" r:id="rId69"/>
    <p:sldId id="943" r:id="rId70"/>
    <p:sldId id="410" r:id="rId71"/>
    <p:sldId id="290" r:id="rId72"/>
    <p:sldId id="270" r:id="rId73"/>
    <p:sldId id="456" r:id="rId74"/>
    <p:sldId id="455" r:id="rId75"/>
    <p:sldId id="472" r:id="rId76"/>
    <p:sldId id="1067" r:id="rId77"/>
    <p:sldId id="291" r:id="rId78"/>
    <p:sldId id="483" r:id="rId79"/>
    <p:sldId id="457" r:id="rId80"/>
    <p:sldId id="3035" r:id="rId81"/>
    <p:sldId id="3036" r:id="rId82"/>
    <p:sldId id="318" r:id="rId83"/>
    <p:sldId id="3037" r:id="rId84"/>
    <p:sldId id="481" r:id="rId85"/>
    <p:sldId id="321" r:id="rId86"/>
    <p:sldId id="927" r:id="rId87"/>
    <p:sldId id="276" r:id="rId88"/>
    <p:sldId id="480" r:id="rId89"/>
    <p:sldId id="262" r:id="rId90"/>
    <p:sldId id="345" r:id="rId91"/>
    <p:sldId id="942" r:id="rId92"/>
    <p:sldId id="347" r:id="rId93"/>
    <p:sldId id="484" r:id="rId94"/>
    <p:sldId id="931" r:id="rId95"/>
    <p:sldId id="930" r:id="rId96"/>
    <p:sldId id="346" r:id="rId97"/>
    <p:sldId id="406" r:id="rId98"/>
    <p:sldId id="307" r:id="rId99"/>
    <p:sldId id="925" r:id="rId100"/>
    <p:sldId id="349" r:id="rId101"/>
    <p:sldId id="445" r:id="rId102"/>
    <p:sldId id="918" r:id="rId103"/>
    <p:sldId id="919" r:id="rId104"/>
    <p:sldId id="929" r:id="rId105"/>
    <p:sldId id="926" r:id="rId106"/>
    <p:sldId id="928" r:id="rId107"/>
    <p:sldId id="348" r:id="rId108"/>
    <p:sldId id="924" r:id="rId109"/>
    <p:sldId id="477" r:id="rId110"/>
    <p:sldId id="482" r:id="rId111"/>
    <p:sldId id="903" r:id="rId112"/>
    <p:sldId id="902" r:id="rId113"/>
    <p:sldId id="303" r:id="rId114"/>
    <p:sldId id="920" r:id="rId115"/>
    <p:sldId id="911" r:id="rId116"/>
    <p:sldId id="922" r:id="rId117"/>
    <p:sldId id="916" r:id="rId118"/>
    <p:sldId id="944" r:id="rId119"/>
    <p:sldId id="941" r:id="rId120"/>
    <p:sldId id="279" r:id="rId121"/>
    <p:sldId id="266" r:id="rId122"/>
    <p:sldId id="376" r:id="rId123"/>
    <p:sldId id="377" r:id="rId124"/>
    <p:sldId id="280" r:id="rId125"/>
    <p:sldId id="281" r:id="rId126"/>
    <p:sldId id="282" r:id="rId127"/>
    <p:sldId id="283" r:id="rId128"/>
    <p:sldId id="284" r:id="rId129"/>
    <p:sldId id="471" r:id="rId130"/>
    <p:sldId id="300" r:id="rId131"/>
    <p:sldId id="891" r:id="rId132"/>
    <p:sldId id="427" r:id="rId133"/>
    <p:sldId id="437" r:id="rId13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9pPr>
  </p:defaultTextStyle>
  <p:extLst>
    <p:ext uri="{521415D9-36F7-43E2-AB2F-B90AF26B5E84}">
      <p14:sectionLst xmlns:p14="http://schemas.microsoft.com/office/powerpoint/2010/main">
        <p14:section name="Default Section" id="{4A69C713-4AE2-9E42-9228-8D26C9B7FF3B}">
          <p14:sldIdLst>
            <p14:sldId id="1069"/>
            <p14:sldId id="3034"/>
          </p14:sldIdLst>
        </p14:section>
        <p14:section name="Setting Context" id="{9ECCC19B-3F70-BC49-93EE-B47D76ACD6EF}">
          <p14:sldIdLst>
            <p14:sldId id="2986"/>
            <p14:sldId id="893"/>
            <p14:sldId id="899"/>
            <p14:sldId id="487"/>
            <p14:sldId id="301"/>
            <p14:sldId id="469"/>
            <p14:sldId id="261"/>
            <p14:sldId id="258"/>
            <p14:sldId id="339"/>
            <p14:sldId id="904"/>
            <p14:sldId id="894"/>
            <p14:sldId id="906"/>
            <p14:sldId id="905"/>
            <p14:sldId id="267"/>
            <p14:sldId id="259"/>
            <p14:sldId id="476"/>
          </p14:sldIdLst>
        </p14:section>
        <p14:section name="The Goal of a City is to attain Collective Happiness" id="{E074EE40-92E1-E54A-A519-3D3E5CFD0F3E}">
          <p14:sldIdLst>
            <p14:sldId id="912"/>
            <p14:sldId id="913"/>
            <p14:sldId id="914"/>
            <p14:sldId id="356"/>
            <p14:sldId id="380"/>
            <p14:sldId id="378"/>
            <p14:sldId id="278"/>
            <p14:sldId id="419"/>
            <p14:sldId id="423"/>
            <p14:sldId id="479"/>
            <p14:sldId id="915"/>
            <p14:sldId id="305"/>
          </p14:sldIdLst>
        </p14:section>
        <p14:section name="Technical Criteria for Cities being smart" id="{A4C1E682-A8CC-1F4B-B89F-2913DA67C368}">
          <p14:sldIdLst>
            <p14:sldId id="475"/>
            <p14:sldId id="909"/>
            <p14:sldId id="917"/>
            <p14:sldId id="286"/>
            <p14:sldId id="897"/>
            <p14:sldId id="293"/>
            <p14:sldId id="264"/>
            <p14:sldId id="901"/>
            <p14:sldId id="470"/>
            <p14:sldId id="908"/>
            <p14:sldId id="411"/>
            <p14:sldId id="316"/>
            <p14:sldId id="317"/>
          </p14:sldIdLst>
        </p14:section>
        <p14:section name="Outputs: All Resources are functions" id="{04463C56-28F3-B74D-A540-D85272E1C80A}">
          <p14:sldIdLst>
            <p14:sldId id="3017"/>
            <p14:sldId id="921"/>
            <p14:sldId id="277"/>
            <p14:sldId id="478"/>
          </p14:sldIdLst>
        </p14:section>
        <p14:section name="Operational Process: CICD/DevOps as a Framework for CC" id="{EB28CE65-5288-0543-BE03-BC5A17D06D40}">
          <p14:sldIdLst>
            <p14:sldId id="895"/>
            <p14:sldId id="263"/>
            <p14:sldId id="932"/>
            <p14:sldId id="937"/>
            <p14:sldId id="935"/>
            <p14:sldId id="933"/>
            <p14:sldId id="934"/>
            <p14:sldId id="260"/>
            <p14:sldId id="938"/>
            <p14:sldId id="474"/>
            <p14:sldId id="923"/>
          </p14:sldIdLst>
        </p14:section>
        <p14:section name="Stakeholder Inputs" id="{789653E7-173D-9A4F-AB14-8399BCE4FDEE}">
          <p14:sldIdLst>
            <p14:sldId id="486"/>
            <p14:sldId id="473"/>
            <p14:sldId id="940"/>
            <p14:sldId id="393"/>
            <p14:sldId id="288"/>
            <p14:sldId id="296"/>
            <p14:sldId id="289"/>
            <p14:sldId id="365"/>
            <p14:sldId id="943"/>
            <p14:sldId id="410"/>
            <p14:sldId id="290"/>
            <p14:sldId id="270"/>
            <p14:sldId id="456"/>
            <p14:sldId id="455"/>
            <p14:sldId id="472"/>
            <p14:sldId id="1067"/>
            <p14:sldId id="291"/>
            <p14:sldId id="483"/>
            <p14:sldId id="457"/>
            <p14:sldId id="3035"/>
            <p14:sldId id="3036"/>
            <p14:sldId id="318"/>
            <p14:sldId id="3037"/>
            <p14:sldId id="481"/>
            <p14:sldId id="321"/>
            <p14:sldId id="927"/>
            <p14:sldId id="276"/>
            <p14:sldId id="480"/>
            <p14:sldId id="262"/>
          </p14:sldIdLst>
        </p14:section>
        <p14:section name="Boundary Conditions: Beauty in the eyes of the beholder. Who's your city? How's your data shared and processed" id="{B99F8F6D-770B-D549-9134-A824416A66E8}">
          <p14:sldIdLst>
            <p14:sldId id="345"/>
            <p14:sldId id="942"/>
            <p14:sldId id="347"/>
            <p14:sldId id="484"/>
            <p14:sldId id="931"/>
            <p14:sldId id="930"/>
            <p14:sldId id="346"/>
            <p14:sldId id="406"/>
            <p14:sldId id="307"/>
            <p14:sldId id="925"/>
            <p14:sldId id="349"/>
            <p14:sldId id="445"/>
            <p14:sldId id="918"/>
            <p14:sldId id="919"/>
            <p14:sldId id="929"/>
            <p14:sldId id="926"/>
            <p14:sldId id="928"/>
            <p14:sldId id="348"/>
            <p14:sldId id="924"/>
            <p14:sldId id="477"/>
            <p14:sldId id="482"/>
            <p14:sldId id="903"/>
            <p14:sldId id="902"/>
            <p14:sldId id="303"/>
            <p14:sldId id="920"/>
            <p14:sldId id="911"/>
            <p14:sldId id="922"/>
            <p14:sldId id="916"/>
            <p14:sldId id="944"/>
            <p14:sldId id="941"/>
          </p14:sldIdLst>
        </p14:section>
        <p14:section name="Backup Slides" id="{B38241A5-EDBE-3143-AD67-67A09C90879B}">
          <p14:sldIdLst>
            <p14:sldId id="279"/>
            <p14:sldId id="266"/>
            <p14:sldId id="376"/>
            <p14:sldId id="377"/>
            <p14:sldId id="280"/>
            <p14:sldId id="281"/>
            <p14:sldId id="282"/>
            <p14:sldId id="283"/>
            <p14:sldId id="284"/>
            <p14:sldId id="471"/>
            <p14:sldId id="300"/>
            <p14:sldId id="891"/>
            <p14:sldId id="427"/>
            <p14:sldId id="4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6137"/>
    <a:srgbClr val="FFFFFF"/>
    <a:srgbClr val="3D3E3D"/>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DDFFF7"/>
          </a:solidFill>
        </a:fill>
      </a:tcStyle>
    </a:wholeTbl>
    <a:band2H>
      <a:tcTxStyle/>
      <a:tcStyle>
        <a:tcBdr/>
        <a:fill>
          <a:solidFill>
            <a:srgbClr val="EFFFFB"/>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Row>
  </a:tblStyle>
  <a:tblStyle styleId="{EEE7283C-3CF3-47DC-8721-378D4A62B22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BCED6"/>
          </a:solidFill>
        </a:fill>
      </a:tcStyle>
    </a:wholeTbl>
    <a:band2H>
      <a:tcTxStyle/>
      <a:tcStyle>
        <a:tcBdr/>
        <a:fill>
          <a:solidFill>
            <a:srgbClr val="E7E8E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Row>
  </a:tblStyle>
  <a:tblStyle styleId="{CF821DB8-F4EB-4A41-A1BA-3FCAFE7338EE}"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ACBD1"/>
          </a:solidFill>
        </a:fill>
      </a:tcStyle>
    </a:wholeTbl>
    <a:band2H>
      <a:tcTxStyle/>
      <a:tcStyle>
        <a:tcBdr/>
        <a:fill>
          <a:solidFill>
            <a:srgbClr val="E6E7E9"/>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Row>
  </a:tblStyle>
  <a:tblStyle styleId="{33BA23B1-9221-436E-865A-0063620EA4FD}" styleName="">
    <a:tblBg/>
    <a:wholeTbl>
      <a:tcTxStyle b="off" i="off">
        <a:fontRef idx="major">
          <a:srgbClr val="AAFFEE"/>
        </a:fontRef>
        <a:srgbClr val="AAFF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1FFFC"/>
          </a:solidFill>
        </a:fill>
      </a:tcStyle>
    </a:wholeTbl>
    <a:band2H>
      <a:tcTxStyle/>
      <a:tcStyle>
        <a:tcBdr/>
        <a:fill>
          <a:solidFill>
            <a:srgbClr val="05214A"/>
          </a:solidFill>
        </a:fill>
      </a:tcStyle>
    </a:band2H>
    <a:firstCol>
      <a:tcTxStyle b="on" i="off">
        <a:fontRef idx="major">
          <a:srgbClr val="05214A"/>
        </a:fontRef>
        <a:srgbClr val="05214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AAFFEE"/>
        </a:fontRef>
        <a:srgbClr val="AAFFEE"/>
      </a:tcTxStyle>
      <a:tcStyle>
        <a:tcBdr>
          <a:left>
            <a:ln w="12700" cap="flat">
              <a:noFill/>
              <a:miter lim="400000"/>
            </a:ln>
          </a:left>
          <a:right>
            <a:ln w="12700" cap="flat">
              <a:noFill/>
              <a:miter lim="400000"/>
            </a:ln>
          </a:right>
          <a:top>
            <a:ln w="508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rgbClr val="05214A"/>
          </a:solidFill>
        </a:fill>
      </a:tcStyle>
    </a:lastRow>
    <a:firstRow>
      <a:tcTxStyle b="on" i="off">
        <a:fontRef idx="major">
          <a:srgbClr val="05214A"/>
        </a:fontRef>
        <a:srgbClr val="05214A"/>
      </a:tcTxStyle>
      <a:tcStyle>
        <a:tcBdr>
          <a:left>
            <a:ln w="12700" cap="flat">
              <a:noFill/>
              <a:miter lim="400000"/>
            </a:ln>
          </a:left>
          <a:right>
            <a:ln w="12700" cap="flat">
              <a:noFill/>
              <a:miter lim="400000"/>
            </a:ln>
          </a:right>
          <a:top>
            <a:ln w="254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E2FFF8"/>
          </a:solidFill>
        </a:fill>
      </a:tcStyle>
    </a:wholeTbl>
    <a:band2H>
      <a:tcTxStyle/>
      <a:tcStyle>
        <a:tcBdr/>
        <a:fill>
          <a:solidFill>
            <a:srgbClr val="F1FFF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6"/>
    <p:restoredTop sz="84707"/>
  </p:normalViewPr>
  <p:slideViewPr>
    <p:cSldViewPr snapToGrid="0" snapToObjects="1">
      <p:cViewPr varScale="1">
        <p:scale>
          <a:sx n="130" d="100"/>
          <a:sy n="130" d="100"/>
        </p:scale>
        <p:origin x="184" y="744"/>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88870-EB03-F04F-808F-0AB20A964438}" type="doc">
      <dgm:prSet loTypeId="urn:microsoft.com/office/officeart/2005/8/layout/vList3" loCatId="" qsTypeId="urn:microsoft.com/office/officeart/2005/8/quickstyle/simple1" qsCatId="simple" csTypeId="urn:microsoft.com/office/officeart/2005/8/colors/accent1_2" csCatId="accent1" phldr="1"/>
      <dgm:spPr/>
    </dgm:pt>
    <dgm:pt modelId="{45466E94-908E-CC44-8042-5FB9E1DB705B}">
      <dgm:prSet phldrT="[Text]"/>
      <dgm:spPr/>
      <dgm:t>
        <a:bodyPr/>
        <a:lstStyle/>
        <a:p>
          <a:pPr algn="l"/>
          <a:r>
            <a:rPr lang="en-US" dirty="0">
              <a:solidFill>
                <a:schemeClr val="bg1"/>
              </a:solidFill>
            </a:rPr>
            <a:t>Los Angeles created the first urban big data project: ”A cluster Analysis of Los Angeles” report.</a:t>
          </a:r>
        </a:p>
      </dgm:t>
    </dgm:pt>
    <dgm:pt modelId="{E6DFCD67-FA09-B44E-BC7A-EA792B23E982}" type="parTrans" cxnId="{FD7F0CCA-4394-9F40-B65F-C7B5D8713591}">
      <dgm:prSet/>
      <dgm:spPr/>
      <dgm:t>
        <a:bodyPr/>
        <a:lstStyle/>
        <a:p>
          <a:pPr algn="l"/>
          <a:endParaRPr lang="en-US">
            <a:solidFill>
              <a:schemeClr val="bg1"/>
            </a:solidFill>
          </a:endParaRPr>
        </a:p>
      </dgm:t>
    </dgm:pt>
    <dgm:pt modelId="{36F875B9-789F-5646-9E01-1D0EEBB9B679}" type="sibTrans" cxnId="{FD7F0CCA-4394-9F40-B65F-C7B5D8713591}">
      <dgm:prSet/>
      <dgm:spPr/>
      <dgm:t>
        <a:bodyPr/>
        <a:lstStyle/>
        <a:p>
          <a:pPr algn="l"/>
          <a:endParaRPr lang="en-US">
            <a:solidFill>
              <a:schemeClr val="bg1"/>
            </a:solidFill>
          </a:endParaRPr>
        </a:p>
      </dgm:t>
    </dgm:pt>
    <dgm:pt modelId="{00ED602C-0D21-0445-A256-EA991D0E32DF}">
      <dgm:prSet phldrT="[Text]"/>
      <dgm:spPr/>
      <dgm:t>
        <a:bodyPr/>
        <a:lstStyle/>
        <a:p>
          <a:pPr algn="l"/>
          <a:r>
            <a:rPr lang="en-US" dirty="0">
              <a:solidFill>
                <a:schemeClr val="bg1"/>
              </a:solidFill>
            </a:rPr>
            <a:t>Japanese government named Yokohama as a smart city demonstration project.</a:t>
          </a:r>
        </a:p>
      </dgm:t>
    </dgm:pt>
    <dgm:pt modelId="{4677A6E6-11E2-FC4E-A9E6-AFDDFC3BAB04}" type="parTrans" cxnId="{2F1EC727-2572-B745-90C9-C3C7A80EA71B}">
      <dgm:prSet/>
      <dgm:spPr/>
      <dgm:t>
        <a:bodyPr/>
        <a:lstStyle/>
        <a:p>
          <a:pPr algn="l"/>
          <a:endParaRPr lang="en-US">
            <a:solidFill>
              <a:schemeClr val="bg1"/>
            </a:solidFill>
          </a:endParaRPr>
        </a:p>
      </dgm:t>
    </dgm:pt>
    <dgm:pt modelId="{A841F062-974A-DC4D-839F-0EF3DA1156ED}" type="sibTrans" cxnId="{2F1EC727-2572-B745-90C9-C3C7A80EA71B}">
      <dgm:prSet/>
      <dgm:spPr/>
      <dgm:t>
        <a:bodyPr/>
        <a:lstStyle/>
        <a:p>
          <a:pPr algn="l"/>
          <a:endParaRPr lang="en-US">
            <a:solidFill>
              <a:schemeClr val="bg1"/>
            </a:solidFill>
          </a:endParaRPr>
        </a:p>
      </dgm:t>
    </dgm:pt>
    <dgm:pt modelId="{31E13FB6-581B-B544-BFA8-F08358972122}">
      <dgm:prSet/>
      <dgm:spPr/>
      <dgm:t>
        <a:bodyPr/>
        <a:lstStyle/>
        <a:p>
          <a:pPr algn="l"/>
          <a:r>
            <a:rPr lang="en-US" dirty="0">
              <a:solidFill>
                <a:schemeClr val="bg1"/>
              </a:solidFill>
            </a:rPr>
            <a:t>China launched first batch of pilot smart cities, comprising 90 cities, districts and towns.</a:t>
          </a:r>
        </a:p>
      </dgm:t>
    </dgm:pt>
    <dgm:pt modelId="{69174C97-2B5D-B74A-B986-60F5CB4FFD73}" type="parTrans" cxnId="{5CE0260E-D01F-3249-B7E0-8C9FDB78FEAD}">
      <dgm:prSet/>
      <dgm:spPr/>
      <dgm:t>
        <a:bodyPr/>
        <a:lstStyle/>
        <a:p>
          <a:pPr algn="l"/>
          <a:endParaRPr lang="en-US">
            <a:solidFill>
              <a:schemeClr val="bg1"/>
            </a:solidFill>
          </a:endParaRPr>
        </a:p>
      </dgm:t>
    </dgm:pt>
    <dgm:pt modelId="{4DAC2426-23A3-9845-851C-3F4BD28C4A18}" type="sibTrans" cxnId="{5CE0260E-D01F-3249-B7E0-8C9FDB78FEAD}">
      <dgm:prSet/>
      <dgm:spPr/>
      <dgm:t>
        <a:bodyPr/>
        <a:lstStyle/>
        <a:p>
          <a:pPr algn="l"/>
          <a:endParaRPr lang="en-US">
            <a:solidFill>
              <a:schemeClr val="bg1"/>
            </a:solidFill>
          </a:endParaRPr>
        </a:p>
      </dgm:t>
    </dgm:pt>
    <dgm:pt modelId="{FFA02E1F-48D6-0549-9528-521E4E9901DD}">
      <dgm:prSet/>
      <dgm:spPr/>
      <dgm:t>
        <a:bodyPr/>
        <a:lstStyle/>
        <a:p>
          <a:pPr algn="l"/>
          <a:r>
            <a:rPr lang="en-US" dirty="0">
              <a:solidFill>
                <a:schemeClr val="bg1"/>
              </a:solidFill>
            </a:rPr>
            <a:t>China announced third batch of 84 cities, comprising 277 in all</a:t>
          </a:r>
        </a:p>
      </dgm:t>
    </dgm:pt>
    <dgm:pt modelId="{F9168109-6DA7-244A-B03F-C90DA71C675D}" type="parTrans" cxnId="{1D0AAB2B-D6C8-0B46-8987-3228B9ADF41D}">
      <dgm:prSet/>
      <dgm:spPr/>
      <dgm:t>
        <a:bodyPr/>
        <a:lstStyle/>
        <a:p>
          <a:pPr algn="l"/>
          <a:endParaRPr lang="en-US">
            <a:solidFill>
              <a:schemeClr val="bg1"/>
            </a:solidFill>
          </a:endParaRPr>
        </a:p>
      </dgm:t>
    </dgm:pt>
    <dgm:pt modelId="{E74C723D-883B-9C4D-BDC6-55224BA7B4C1}" type="sibTrans" cxnId="{1D0AAB2B-D6C8-0B46-8987-3228B9ADF41D}">
      <dgm:prSet/>
      <dgm:spPr/>
      <dgm:t>
        <a:bodyPr/>
        <a:lstStyle/>
        <a:p>
          <a:pPr algn="l"/>
          <a:endParaRPr lang="en-US">
            <a:solidFill>
              <a:schemeClr val="bg1"/>
            </a:solidFill>
          </a:endParaRPr>
        </a:p>
      </dgm:t>
    </dgm:pt>
    <dgm:pt modelId="{0F4DE474-2B6A-5442-864D-51ED2C94A43A}">
      <dgm:prSet/>
      <dgm:spPr/>
      <dgm:t>
        <a:bodyPr/>
        <a:lstStyle/>
        <a:p>
          <a:pPr algn="l"/>
          <a:r>
            <a:rPr lang="en-US" dirty="0">
              <a:solidFill>
                <a:schemeClr val="bg1"/>
              </a:solidFill>
            </a:rPr>
            <a:t>Singapore won Smart City of 2018 award at the Smart City Expo World Congress</a:t>
          </a:r>
        </a:p>
      </dgm:t>
    </dgm:pt>
    <dgm:pt modelId="{465CE0D4-0C26-F546-9627-4735E57E3A6E}" type="parTrans" cxnId="{44D04979-6F90-4144-9371-BBF96B0D19D9}">
      <dgm:prSet/>
      <dgm:spPr/>
      <dgm:t>
        <a:bodyPr/>
        <a:lstStyle/>
        <a:p>
          <a:pPr algn="l"/>
          <a:endParaRPr lang="en-US">
            <a:solidFill>
              <a:schemeClr val="bg1"/>
            </a:solidFill>
          </a:endParaRPr>
        </a:p>
      </dgm:t>
    </dgm:pt>
    <dgm:pt modelId="{C37EC56D-9D66-8C49-BF85-C92E01DAA7C9}" type="sibTrans" cxnId="{44D04979-6F90-4144-9371-BBF96B0D19D9}">
      <dgm:prSet/>
      <dgm:spPr/>
      <dgm:t>
        <a:bodyPr/>
        <a:lstStyle/>
        <a:p>
          <a:pPr algn="l"/>
          <a:endParaRPr lang="en-US">
            <a:solidFill>
              <a:schemeClr val="bg1"/>
            </a:solidFill>
          </a:endParaRPr>
        </a:p>
      </dgm:t>
    </dgm:pt>
    <dgm:pt modelId="{BDA8340A-FE02-BB48-820E-34601AFCBECC}">
      <dgm:prSet/>
      <dgm:spPr/>
      <dgm:t>
        <a:bodyPr/>
        <a:lstStyle/>
        <a:p>
          <a:pPr algn="l"/>
          <a:r>
            <a:rPr lang="en-US" dirty="0">
              <a:solidFill>
                <a:schemeClr val="bg1"/>
              </a:solidFill>
            </a:rPr>
            <a:t>G20 nations picked World Economic Forum as secretariat for a G20 Global Smart Cities.</a:t>
          </a:r>
        </a:p>
      </dgm:t>
    </dgm:pt>
    <dgm:pt modelId="{248679E9-D666-F243-9E70-7726BE8E196C}" type="parTrans" cxnId="{FA2DD374-3286-B34F-AD4B-A9D74D75D695}">
      <dgm:prSet/>
      <dgm:spPr/>
      <dgm:t>
        <a:bodyPr/>
        <a:lstStyle/>
        <a:p>
          <a:pPr algn="l"/>
          <a:endParaRPr lang="en-US">
            <a:solidFill>
              <a:schemeClr val="bg1"/>
            </a:solidFill>
          </a:endParaRPr>
        </a:p>
      </dgm:t>
    </dgm:pt>
    <dgm:pt modelId="{291CC9C3-5035-CC46-966E-8C8927DBAAA9}" type="sibTrans" cxnId="{FA2DD374-3286-B34F-AD4B-A9D74D75D695}">
      <dgm:prSet/>
      <dgm:spPr/>
      <dgm:t>
        <a:bodyPr/>
        <a:lstStyle/>
        <a:p>
          <a:pPr algn="l"/>
          <a:endParaRPr lang="en-US">
            <a:solidFill>
              <a:schemeClr val="bg1"/>
            </a:solidFill>
          </a:endParaRPr>
        </a:p>
      </dgm:t>
    </dgm:pt>
    <dgm:pt modelId="{C74928C6-2E5C-8E40-A37B-89B8403846A7}">
      <dgm:prSet/>
      <dgm:spPr/>
      <dgm:t>
        <a:bodyPr/>
        <a:lstStyle/>
        <a:p>
          <a:pPr algn="l"/>
          <a:r>
            <a:rPr lang="en-US" dirty="0">
              <a:solidFill>
                <a:schemeClr val="bg1"/>
              </a:solidFill>
            </a:rPr>
            <a:t>India's Prime Minister Narendra Modi Launched :Smart Cities Mission" for 100 Indian Cities.</a:t>
          </a:r>
        </a:p>
      </dgm:t>
    </dgm:pt>
    <dgm:pt modelId="{0D4BF2E1-1AFB-EF41-A187-2E8D7E25CD6C}" type="parTrans" cxnId="{4A3AB395-302B-F14E-AA92-AA325769C38A}">
      <dgm:prSet/>
      <dgm:spPr/>
      <dgm:t>
        <a:bodyPr/>
        <a:lstStyle/>
        <a:p>
          <a:pPr algn="l"/>
          <a:endParaRPr lang="en-US">
            <a:solidFill>
              <a:schemeClr val="bg1"/>
            </a:solidFill>
          </a:endParaRPr>
        </a:p>
      </dgm:t>
    </dgm:pt>
    <dgm:pt modelId="{FBAD02A9-5720-5846-9686-6A7E8E83F449}" type="sibTrans" cxnId="{4A3AB395-302B-F14E-AA92-AA325769C38A}">
      <dgm:prSet/>
      <dgm:spPr/>
      <dgm:t>
        <a:bodyPr/>
        <a:lstStyle/>
        <a:p>
          <a:pPr algn="l"/>
          <a:endParaRPr lang="en-US">
            <a:solidFill>
              <a:schemeClr val="bg1"/>
            </a:solidFill>
          </a:endParaRPr>
        </a:p>
      </dgm:t>
    </dgm:pt>
    <dgm:pt modelId="{650E3743-6848-3644-A6F2-4B15C9B47D5B}" type="pres">
      <dgm:prSet presAssocID="{2DE88870-EB03-F04F-808F-0AB20A964438}" presName="linearFlow" presStyleCnt="0">
        <dgm:presLayoutVars>
          <dgm:dir/>
          <dgm:resizeHandles val="exact"/>
        </dgm:presLayoutVars>
      </dgm:prSet>
      <dgm:spPr/>
    </dgm:pt>
    <dgm:pt modelId="{A765DD52-60CB-3E42-95CE-55B4B0D437B0}" type="pres">
      <dgm:prSet presAssocID="{45466E94-908E-CC44-8042-5FB9E1DB705B}" presName="composite" presStyleCnt="0"/>
      <dgm:spPr/>
    </dgm:pt>
    <dgm:pt modelId="{68BB85C5-379A-A94C-A45F-85D96525DA7B}" type="pres">
      <dgm:prSet presAssocID="{45466E94-908E-CC44-8042-5FB9E1DB705B}" presName="imgShp" presStyleLbl="fgImgPlace1" presStyleIdx="0" presStyleCnt="7"/>
      <dgm:spPr>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52774C2C-E8E4-BE46-BD01-F532904FCA6D}" type="pres">
      <dgm:prSet presAssocID="{45466E94-908E-CC44-8042-5FB9E1DB705B}" presName="txShp" presStyleLbl="node1" presStyleIdx="0" presStyleCnt="7">
        <dgm:presLayoutVars>
          <dgm:bulletEnabled val="1"/>
        </dgm:presLayoutVars>
      </dgm:prSet>
      <dgm:spPr/>
    </dgm:pt>
    <dgm:pt modelId="{FB86DFE6-01CC-E94A-BE24-8191E269CAD2}" type="pres">
      <dgm:prSet presAssocID="{36F875B9-789F-5646-9E01-1D0EEBB9B679}" presName="spacing" presStyleCnt="0"/>
      <dgm:spPr/>
    </dgm:pt>
    <dgm:pt modelId="{014F81AA-CD0C-2A46-A4CE-D489CD983278}" type="pres">
      <dgm:prSet presAssocID="{00ED602C-0D21-0445-A256-EA991D0E32DF}" presName="composite" presStyleCnt="0"/>
      <dgm:spPr/>
    </dgm:pt>
    <dgm:pt modelId="{8C104185-C15A-BD4A-951E-F01537264EB9}" type="pres">
      <dgm:prSet presAssocID="{00ED602C-0D21-0445-A256-EA991D0E32DF}"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62442411-8BC1-1845-8F9B-C87B8AABB5E7}" type="pres">
      <dgm:prSet presAssocID="{00ED602C-0D21-0445-A256-EA991D0E32DF}" presName="txShp" presStyleLbl="node1" presStyleIdx="1" presStyleCnt="7">
        <dgm:presLayoutVars>
          <dgm:bulletEnabled val="1"/>
        </dgm:presLayoutVars>
      </dgm:prSet>
      <dgm:spPr/>
    </dgm:pt>
    <dgm:pt modelId="{4DAD7EF3-7F25-B147-BB35-F942102620C3}" type="pres">
      <dgm:prSet presAssocID="{A841F062-974A-DC4D-839F-0EF3DA1156ED}" presName="spacing" presStyleCnt="0"/>
      <dgm:spPr/>
    </dgm:pt>
    <dgm:pt modelId="{7F232A0B-5882-FF47-9650-360C824EA5B2}" type="pres">
      <dgm:prSet presAssocID="{31E13FB6-581B-B544-BFA8-F08358972122}" presName="composite" presStyleCnt="0"/>
      <dgm:spPr/>
    </dgm:pt>
    <dgm:pt modelId="{D7D8EFA1-A2F3-D34D-A543-78982A374558}" type="pres">
      <dgm:prSet presAssocID="{31E13FB6-581B-B544-BFA8-F08358972122}"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E0286FA9-4C7D-C947-992C-2261366E7B6E}" type="pres">
      <dgm:prSet presAssocID="{31E13FB6-581B-B544-BFA8-F08358972122}" presName="txShp" presStyleLbl="node1" presStyleIdx="2" presStyleCnt="7">
        <dgm:presLayoutVars>
          <dgm:bulletEnabled val="1"/>
        </dgm:presLayoutVars>
      </dgm:prSet>
      <dgm:spPr/>
    </dgm:pt>
    <dgm:pt modelId="{8D71A2FE-0F24-3243-AAC8-958BAE2C21A9}" type="pres">
      <dgm:prSet presAssocID="{4DAC2426-23A3-9845-851C-3F4BD28C4A18}" presName="spacing" presStyleCnt="0"/>
      <dgm:spPr/>
    </dgm:pt>
    <dgm:pt modelId="{76415731-06A0-7940-9929-17213ADD8CE7}" type="pres">
      <dgm:prSet presAssocID="{FFA02E1F-48D6-0549-9528-521E4E9901DD}" presName="composite" presStyleCnt="0"/>
      <dgm:spPr/>
    </dgm:pt>
    <dgm:pt modelId="{E8B0B2B9-907A-254B-8C81-FA805519CEC5}" type="pres">
      <dgm:prSet presAssocID="{FFA02E1F-48D6-0549-9528-521E4E9901DD}" presName="imgShp" presStyleLbl="fgImgPlace1" presStyleIdx="3"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4245B273-3B2E-9447-B8D9-EBA26AE4331D}" type="pres">
      <dgm:prSet presAssocID="{FFA02E1F-48D6-0549-9528-521E4E9901DD}" presName="txShp" presStyleLbl="node1" presStyleIdx="3" presStyleCnt="7">
        <dgm:presLayoutVars>
          <dgm:bulletEnabled val="1"/>
        </dgm:presLayoutVars>
      </dgm:prSet>
      <dgm:spPr/>
    </dgm:pt>
    <dgm:pt modelId="{464620CD-2556-FE47-87B9-F2B408251940}" type="pres">
      <dgm:prSet presAssocID="{E74C723D-883B-9C4D-BDC6-55224BA7B4C1}" presName="spacing" presStyleCnt="0"/>
      <dgm:spPr/>
    </dgm:pt>
    <dgm:pt modelId="{D98BF8BF-6E78-404D-9CF2-924AB92DD447}" type="pres">
      <dgm:prSet presAssocID="{C74928C6-2E5C-8E40-A37B-89B8403846A7}" presName="composite" presStyleCnt="0"/>
      <dgm:spPr/>
    </dgm:pt>
    <dgm:pt modelId="{3AD892C1-263F-754D-95B0-8A94B2137ED9}" type="pres">
      <dgm:prSet presAssocID="{C74928C6-2E5C-8E40-A37B-89B8403846A7}" presName="imgShp" presStyleLbl="fgImgPlace1" presStyleIdx="4" presStyleCnt="7"/>
      <dgm:spPr>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C4EEDA30-D78A-1843-8F37-576C8EB7308F}" type="pres">
      <dgm:prSet presAssocID="{C74928C6-2E5C-8E40-A37B-89B8403846A7}" presName="txShp" presStyleLbl="node1" presStyleIdx="4" presStyleCnt="7">
        <dgm:presLayoutVars>
          <dgm:bulletEnabled val="1"/>
        </dgm:presLayoutVars>
      </dgm:prSet>
      <dgm:spPr/>
    </dgm:pt>
    <dgm:pt modelId="{30C536E0-3546-0A45-A8F0-0CC2D48C61D1}" type="pres">
      <dgm:prSet presAssocID="{FBAD02A9-5720-5846-9686-6A7E8E83F449}" presName="spacing" presStyleCnt="0"/>
      <dgm:spPr/>
    </dgm:pt>
    <dgm:pt modelId="{8703699D-9F06-D046-B7DF-DFB411E3E3D6}" type="pres">
      <dgm:prSet presAssocID="{0F4DE474-2B6A-5442-864D-51ED2C94A43A}" presName="composite" presStyleCnt="0"/>
      <dgm:spPr/>
    </dgm:pt>
    <dgm:pt modelId="{A8A7A025-EF8B-5647-BE94-3DA2757176BD}" type="pres">
      <dgm:prSet presAssocID="{0F4DE474-2B6A-5442-864D-51ED2C94A43A}" presName="imgShp" presStyleLbl="fgImgPlace1" presStyleIdx="5" presStyleCnt="7"/>
      <dgm:spPr>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dgm:spPr>
    </dgm:pt>
    <dgm:pt modelId="{FCD77B7B-5543-6946-BBDD-D9A853C4538B}" type="pres">
      <dgm:prSet presAssocID="{0F4DE474-2B6A-5442-864D-51ED2C94A43A}" presName="txShp" presStyleLbl="node1" presStyleIdx="5" presStyleCnt="7">
        <dgm:presLayoutVars>
          <dgm:bulletEnabled val="1"/>
        </dgm:presLayoutVars>
      </dgm:prSet>
      <dgm:spPr/>
    </dgm:pt>
    <dgm:pt modelId="{E2AF0D6C-41DF-8148-B2D2-A96F9FD6EB36}" type="pres">
      <dgm:prSet presAssocID="{C37EC56D-9D66-8C49-BF85-C92E01DAA7C9}" presName="spacing" presStyleCnt="0"/>
      <dgm:spPr/>
    </dgm:pt>
    <dgm:pt modelId="{055295CB-1C05-2A46-8B07-3F47F39BA36B}" type="pres">
      <dgm:prSet presAssocID="{BDA8340A-FE02-BB48-820E-34601AFCBECC}" presName="composite" presStyleCnt="0"/>
      <dgm:spPr/>
    </dgm:pt>
    <dgm:pt modelId="{C6639B87-F703-AB43-A4A9-692C135C880E}" type="pres">
      <dgm:prSet presAssocID="{BDA8340A-FE02-BB48-820E-34601AFCBECC}" presName="imgShp" presStyleLbl="fgImgPlace1" presStyleIdx="6" presStyleCnt="7"/>
      <dgm:spPr>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dgm:spPr>
    </dgm:pt>
    <dgm:pt modelId="{AF15CEB4-93B9-EC41-8594-C4B58B44EA82}" type="pres">
      <dgm:prSet presAssocID="{BDA8340A-FE02-BB48-820E-34601AFCBECC}" presName="txShp" presStyleLbl="node1" presStyleIdx="6" presStyleCnt="7">
        <dgm:presLayoutVars>
          <dgm:bulletEnabled val="1"/>
        </dgm:presLayoutVars>
      </dgm:prSet>
      <dgm:spPr/>
    </dgm:pt>
  </dgm:ptLst>
  <dgm:cxnLst>
    <dgm:cxn modelId="{006AEA0B-14B5-5249-9EA7-17C9C5C534DB}" type="presOf" srcId="{31E13FB6-581B-B544-BFA8-F08358972122}" destId="{E0286FA9-4C7D-C947-992C-2261366E7B6E}" srcOrd="0" destOrd="0" presId="urn:microsoft.com/office/officeart/2005/8/layout/vList3"/>
    <dgm:cxn modelId="{5CE0260E-D01F-3249-B7E0-8C9FDB78FEAD}" srcId="{2DE88870-EB03-F04F-808F-0AB20A964438}" destId="{31E13FB6-581B-B544-BFA8-F08358972122}" srcOrd="2" destOrd="0" parTransId="{69174C97-2B5D-B74A-B986-60F5CB4FFD73}" sibTransId="{4DAC2426-23A3-9845-851C-3F4BD28C4A18}"/>
    <dgm:cxn modelId="{B8561919-7987-154B-8076-8BB9CAD0E726}" type="presOf" srcId="{C74928C6-2E5C-8E40-A37B-89B8403846A7}" destId="{C4EEDA30-D78A-1843-8F37-576C8EB7308F}" srcOrd="0" destOrd="0" presId="urn:microsoft.com/office/officeart/2005/8/layout/vList3"/>
    <dgm:cxn modelId="{2F1EC727-2572-B745-90C9-C3C7A80EA71B}" srcId="{2DE88870-EB03-F04F-808F-0AB20A964438}" destId="{00ED602C-0D21-0445-A256-EA991D0E32DF}" srcOrd="1" destOrd="0" parTransId="{4677A6E6-11E2-FC4E-A9E6-AFDDFC3BAB04}" sibTransId="{A841F062-974A-DC4D-839F-0EF3DA1156ED}"/>
    <dgm:cxn modelId="{1D0AAB2B-D6C8-0B46-8987-3228B9ADF41D}" srcId="{2DE88870-EB03-F04F-808F-0AB20A964438}" destId="{FFA02E1F-48D6-0549-9528-521E4E9901DD}" srcOrd="3" destOrd="0" parTransId="{F9168109-6DA7-244A-B03F-C90DA71C675D}" sibTransId="{E74C723D-883B-9C4D-BDC6-55224BA7B4C1}"/>
    <dgm:cxn modelId="{06680C2D-8E6F-424D-9EDE-3C93DA1E7262}" type="presOf" srcId="{45466E94-908E-CC44-8042-5FB9E1DB705B}" destId="{52774C2C-E8E4-BE46-BD01-F532904FCA6D}" srcOrd="0" destOrd="0" presId="urn:microsoft.com/office/officeart/2005/8/layout/vList3"/>
    <dgm:cxn modelId="{4A8AB05A-F2F5-EE4F-AD92-8C3B5673C86E}" type="presOf" srcId="{2DE88870-EB03-F04F-808F-0AB20A964438}" destId="{650E3743-6848-3644-A6F2-4B15C9B47D5B}" srcOrd="0" destOrd="0" presId="urn:microsoft.com/office/officeart/2005/8/layout/vList3"/>
    <dgm:cxn modelId="{FA2DD374-3286-B34F-AD4B-A9D74D75D695}" srcId="{2DE88870-EB03-F04F-808F-0AB20A964438}" destId="{BDA8340A-FE02-BB48-820E-34601AFCBECC}" srcOrd="6" destOrd="0" parTransId="{248679E9-D666-F243-9E70-7726BE8E196C}" sibTransId="{291CC9C3-5035-CC46-966E-8C8927DBAAA9}"/>
    <dgm:cxn modelId="{44D04979-6F90-4144-9371-BBF96B0D19D9}" srcId="{2DE88870-EB03-F04F-808F-0AB20A964438}" destId="{0F4DE474-2B6A-5442-864D-51ED2C94A43A}" srcOrd="5" destOrd="0" parTransId="{465CE0D4-0C26-F546-9627-4735E57E3A6E}" sibTransId="{C37EC56D-9D66-8C49-BF85-C92E01DAA7C9}"/>
    <dgm:cxn modelId="{FE72E78A-0EC2-544E-9EFC-FB1752A0F9A3}" type="presOf" srcId="{FFA02E1F-48D6-0549-9528-521E4E9901DD}" destId="{4245B273-3B2E-9447-B8D9-EBA26AE4331D}" srcOrd="0" destOrd="0" presId="urn:microsoft.com/office/officeart/2005/8/layout/vList3"/>
    <dgm:cxn modelId="{4A3AB395-302B-F14E-AA92-AA325769C38A}" srcId="{2DE88870-EB03-F04F-808F-0AB20A964438}" destId="{C74928C6-2E5C-8E40-A37B-89B8403846A7}" srcOrd="4" destOrd="0" parTransId="{0D4BF2E1-1AFB-EF41-A187-2E8D7E25CD6C}" sibTransId="{FBAD02A9-5720-5846-9686-6A7E8E83F449}"/>
    <dgm:cxn modelId="{A6FB46B9-13DF-9445-8A6A-580BE9F4D726}" type="presOf" srcId="{BDA8340A-FE02-BB48-820E-34601AFCBECC}" destId="{AF15CEB4-93B9-EC41-8594-C4B58B44EA82}" srcOrd="0" destOrd="0" presId="urn:microsoft.com/office/officeart/2005/8/layout/vList3"/>
    <dgm:cxn modelId="{FD7F0CCA-4394-9F40-B65F-C7B5D8713591}" srcId="{2DE88870-EB03-F04F-808F-0AB20A964438}" destId="{45466E94-908E-CC44-8042-5FB9E1DB705B}" srcOrd="0" destOrd="0" parTransId="{E6DFCD67-FA09-B44E-BC7A-EA792B23E982}" sibTransId="{36F875B9-789F-5646-9E01-1D0EEBB9B679}"/>
    <dgm:cxn modelId="{8B620BF0-F11E-F146-9632-FFD473A67E22}" type="presOf" srcId="{00ED602C-0D21-0445-A256-EA991D0E32DF}" destId="{62442411-8BC1-1845-8F9B-C87B8AABB5E7}" srcOrd="0" destOrd="0" presId="urn:microsoft.com/office/officeart/2005/8/layout/vList3"/>
    <dgm:cxn modelId="{D3A08AFA-09A8-2740-9B39-30DDCA71897F}" type="presOf" srcId="{0F4DE474-2B6A-5442-864D-51ED2C94A43A}" destId="{FCD77B7B-5543-6946-BBDD-D9A853C4538B}" srcOrd="0" destOrd="0" presId="urn:microsoft.com/office/officeart/2005/8/layout/vList3"/>
    <dgm:cxn modelId="{0CE42C75-9390-3147-8AC4-D1914A93DD5E}" type="presParOf" srcId="{650E3743-6848-3644-A6F2-4B15C9B47D5B}" destId="{A765DD52-60CB-3E42-95CE-55B4B0D437B0}" srcOrd="0" destOrd="0" presId="urn:microsoft.com/office/officeart/2005/8/layout/vList3"/>
    <dgm:cxn modelId="{9CD662CF-8BA6-DE45-95EA-BC47F7CE646E}" type="presParOf" srcId="{A765DD52-60CB-3E42-95CE-55B4B0D437B0}" destId="{68BB85C5-379A-A94C-A45F-85D96525DA7B}" srcOrd="0" destOrd="0" presId="urn:microsoft.com/office/officeart/2005/8/layout/vList3"/>
    <dgm:cxn modelId="{FDD4298E-4371-194D-A4AA-9AE9B2F40EF0}" type="presParOf" srcId="{A765DD52-60CB-3E42-95CE-55B4B0D437B0}" destId="{52774C2C-E8E4-BE46-BD01-F532904FCA6D}" srcOrd="1" destOrd="0" presId="urn:microsoft.com/office/officeart/2005/8/layout/vList3"/>
    <dgm:cxn modelId="{5E0B73A1-FEC9-2740-9891-A68C5EF23830}" type="presParOf" srcId="{650E3743-6848-3644-A6F2-4B15C9B47D5B}" destId="{FB86DFE6-01CC-E94A-BE24-8191E269CAD2}" srcOrd="1" destOrd="0" presId="urn:microsoft.com/office/officeart/2005/8/layout/vList3"/>
    <dgm:cxn modelId="{B74EF7E9-BCF9-A341-AFFD-D4865AD9471D}" type="presParOf" srcId="{650E3743-6848-3644-A6F2-4B15C9B47D5B}" destId="{014F81AA-CD0C-2A46-A4CE-D489CD983278}" srcOrd="2" destOrd="0" presId="urn:microsoft.com/office/officeart/2005/8/layout/vList3"/>
    <dgm:cxn modelId="{186EE3B6-E6A9-F540-B68F-8F7FB77C0CB4}" type="presParOf" srcId="{014F81AA-CD0C-2A46-A4CE-D489CD983278}" destId="{8C104185-C15A-BD4A-951E-F01537264EB9}" srcOrd="0" destOrd="0" presId="urn:microsoft.com/office/officeart/2005/8/layout/vList3"/>
    <dgm:cxn modelId="{E7C370F6-5829-7241-8AB7-BC9DA7E19DC9}" type="presParOf" srcId="{014F81AA-CD0C-2A46-A4CE-D489CD983278}" destId="{62442411-8BC1-1845-8F9B-C87B8AABB5E7}" srcOrd="1" destOrd="0" presId="urn:microsoft.com/office/officeart/2005/8/layout/vList3"/>
    <dgm:cxn modelId="{312D5FAF-E468-884F-A64B-66216DEDBD49}" type="presParOf" srcId="{650E3743-6848-3644-A6F2-4B15C9B47D5B}" destId="{4DAD7EF3-7F25-B147-BB35-F942102620C3}" srcOrd="3" destOrd="0" presId="urn:microsoft.com/office/officeart/2005/8/layout/vList3"/>
    <dgm:cxn modelId="{B4EECC24-6891-194A-BD48-643E433382C5}" type="presParOf" srcId="{650E3743-6848-3644-A6F2-4B15C9B47D5B}" destId="{7F232A0B-5882-FF47-9650-360C824EA5B2}" srcOrd="4" destOrd="0" presId="urn:microsoft.com/office/officeart/2005/8/layout/vList3"/>
    <dgm:cxn modelId="{9E7F0E0E-07B1-284A-8B85-B1C74B2070B6}" type="presParOf" srcId="{7F232A0B-5882-FF47-9650-360C824EA5B2}" destId="{D7D8EFA1-A2F3-D34D-A543-78982A374558}" srcOrd="0" destOrd="0" presId="urn:microsoft.com/office/officeart/2005/8/layout/vList3"/>
    <dgm:cxn modelId="{54510116-A458-B045-AEAE-BA5B8A5CA647}" type="presParOf" srcId="{7F232A0B-5882-FF47-9650-360C824EA5B2}" destId="{E0286FA9-4C7D-C947-992C-2261366E7B6E}" srcOrd="1" destOrd="0" presId="urn:microsoft.com/office/officeart/2005/8/layout/vList3"/>
    <dgm:cxn modelId="{8B361BF4-BC21-C34C-8142-F27F317FAB46}" type="presParOf" srcId="{650E3743-6848-3644-A6F2-4B15C9B47D5B}" destId="{8D71A2FE-0F24-3243-AAC8-958BAE2C21A9}" srcOrd="5" destOrd="0" presId="urn:microsoft.com/office/officeart/2005/8/layout/vList3"/>
    <dgm:cxn modelId="{3AD0CBDD-43D9-6C41-A124-8F4E7EEB905B}" type="presParOf" srcId="{650E3743-6848-3644-A6F2-4B15C9B47D5B}" destId="{76415731-06A0-7940-9929-17213ADD8CE7}" srcOrd="6" destOrd="0" presId="urn:microsoft.com/office/officeart/2005/8/layout/vList3"/>
    <dgm:cxn modelId="{3384B36B-EAA0-D645-9FC0-ED713DFB620B}" type="presParOf" srcId="{76415731-06A0-7940-9929-17213ADD8CE7}" destId="{E8B0B2B9-907A-254B-8C81-FA805519CEC5}" srcOrd="0" destOrd="0" presId="urn:microsoft.com/office/officeart/2005/8/layout/vList3"/>
    <dgm:cxn modelId="{0C799AD0-C0B2-E748-8F80-3A810B35C4C4}" type="presParOf" srcId="{76415731-06A0-7940-9929-17213ADD8CE7}" destId="{4245B273-3B2E-9447-B8D9-EBA26AE4331D}" srcOrd="1" destOrd="0" presId="urn:microsoft.com/office/officeart/2005/8/layout/vList3"/>
    <dgm:cxn modelId="{5EAEDE79-CB1B-2B48-9800-6231A8FB142A}" type="presParOf" srcId="{650E3743-6848-3644-A6F2-4B15C9B47D5B}" destId="{464620CD-2556-FE47-87B9-F2B408251940}" srcOrd="7" destOrd="0" presId="urn:microsoft.com/office/officeart/2005/8/layout/vList3"/>
    <dgm:cxn modelId="{AE4AE1FC-E541-264E-8057-5BD6933D2246}" type="presParOf" srcId="{650E3743-6848-3644-A6F2-4B15C9B47D5B}" destId="{D98BF8BF-6E78-404D-9CF2-924AB92DD447}" srcOrd="8" destOrd="0" presId="urn:microsoft.com/office/officeart/2005/8/layout/vList3"/>
    <dgm:cxn modelId="{5606E227-88AE-414D-9064-FD884CA66238}" type="presParOf" srcId="{D98BF8BF-6E78-404D-9CF2-924AB92DD447}" destId="{3AD892C1-263F-754D-95B0-8A94B2137ED9}" srcOrd="0" destOrd="0" presId="urn:microsoft.com/office/officeart/2005/8/layout/vList3"/>
    <dgm:cxn modelId="{9305230E-109C-4F4A-9524-0ED9548D95CE}" type="presParOf" srcId="{D98BF8BF-6E78-404D-9CF2-924AB92DD447}" destId="{C4EEDA30-D78A-1843-8F37-576C8EB7308F}" srcOrd="1" destOrd="0" presId="urn:microsoft.com/office/officeart/2005/8/layout/vList3"/>
    <dgm:cxn modelId="{54DE431A-28AC-204E-BAE6-83984CED9FE3}" type="presParOf" srcId="{650E3743-6848-3644-A6F2-4B15C9B47D5B}" destId="{30C536E0-3546-0A45-A8F0-0CC2D48C61D1}" srcOrd="9" destOrd="0" presId="urn:microsoft.com/office/officeart/2005/8/layout/vList3"/>
    <dgm:cxn modelId="{E82556CA-E14B-F04C-9DDB-310D27FA91D7}" type="presParOf" srcId="{650E3743-6848-3644-A6F2-4B15C9B47D5B}" destId="{8703699D-9F06-D046-B7DF-DFB411E3E3D6}" srcOrd="10" destOrd="0" presId="urn:microsoft.com/office/officeart/2005/8/layout/vList3"/>
    <dgm:cxn modelId="{6158CF64-6314-B547-9A62-9CBE95B9B86A}" type="presParOf" srcId="{8703699D-9F06-D046-B7DF-DFB411E3E3D6}" destId="{A8A7A025-EF8B-5647-BE94-3DA2757176BD}" srcOrd="0" destOrd="0" presId="urn:microsoft.com/office/officeart/2005/8/layout/vList3"/>
    <dgm:cxn modelId="{391CD931-1BB3-574E-AA01-82B06D891FCB}" type="presParOf" srcId="{8703699D-9F06-D046-B7DF-DFB411E3E3D6}" destId="{FCD77B7B-5543-6946-BBDD-D9A853C4538B}" srcOrd="1" destOrd="0" presId="urn:microsoft.com/office/officeart/2005/8/layout/vList3"/>
    <dgm:cxn modelId="{5C2170DD-614B-394E-B315-73D704D93934}" type="presParOf" srcId="{650E3743-6848-3644-A6F2-4B15C9B47D5B}" destId="{E2AF0D6C-41DF-8148-B2D2-A96F9FD6EB36}" srcOrd="11" destOrd="0" presId="urn:microsoft.com/office/officeart/2005/8/layout/vList3"/>
    <dgm:cxn modelId="{FEBBBB00-C113-4441-BAD5-17B04CCB0607}" type="presParOf" srcId="{650E3743-6848-3644-A6F2-4B15C9B47D5B}" destId="{055295CB-1C05-2A46-8B07-3F47F39BA36B}" srcOrd="12" destOrd="0" presId="urn:microsoft.com/office/officeart/2005/8/layout/vList3"/>
    <dgm:cxn modelId="{99F80503-5143-594B-9403-387AF9510590}" type="presParOf" srcId="{055295CB-1C05-2A46-8B07-3F47F39BA36B}" destId="{C6639B87-F703-AB43-A4A9-692C135C880E}" srcOrd="0" destOrd="0" presId="urn:microsoft.com/office/officeart/2005/8/layout/vList3"/>
    <dgm:cxn modelId="{D03B34CE-5AE1-994E-B0A3-5DED9C6D7031}" type="presParOf" srcId="{055295CB-1C05-2A46-8B07-3F47F39BA36B}" destId="{AF15CEB4-93B9-EC41-8594-C4B58B44EA8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chemeClr val="bg1">
            <a:lumMod val="90000"/>
            <a:lumOff val="10000"/>
          </a:schemeClr>
        </a:solidFill>
      </dgm:spPr>
      <dgm:t>
        <a:bodyPr/>
        <a:lstStyle/>
        <a:p>
          <a:endParaRPr lang="en-US" sz="600" dirty="0">
            <a:solidFill>
              <a:srgbClr val="FFFFFF"/>
            </a:solidFill>
          </a:endParaRPr>
        </a:p>
        <a:p>
          <a:endParaRPr lang="en-US" sz="600" dirty="0">
            <a:solidFill>
              <a:srgbClr val="FFFFFF"/>
            </a:solidFill>
          </a:endParaRPr>
        </a:p>
        <a:p>
          <a:r>
            <a:rPr lang="en-US" sz="700" dirty="0">
              <a:solidFill>
                <a:srgbClr val="FFFFFF"/>
              </a:solidFill>
            </a:rPr>
            <a:t>Spiritual</a:t>
          </a:r>
          <a:endParaRPr lang="en-US" sz="900" dirty="0">
            <a:solidFill>
              <a:srgbClr val="FFFFFF"/>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EB7AED-3066-814B-A80A-8BFDC2D1975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5CB5E4FE-6859-9741-935F-CD5A16B44192}">
      <dgm:prSet phldrT="[Text]"/>
      <dgm:spPr/>
      <dgm:t>
        <a:bodyPr/>
        <a:lstStyle/>
        <a:p>
          <a:r>
            <a:rPr lang="en-US" dirty="0" err="1">
              <a:solidFill>
                <a:schemeClr val="bg1"/>
              </a:solidFill>
            </a:rPr>
            <a:t>Seure</a:t>
          </a:r>
          <a:r>
            <a:rPr lang="en-US" dirty="0">
              <a:solidFill>
                <a:schemeClr val="bg1"/>
              </a:solidFill>
            </a:rPr>
            <a:t> Local Development</a:t>
          </a:r>
        </a:p>
      </dgm:t>
    </dgm:pt>
    <dgm:pt modelId="{787CFB98-D93E-4247-9DB4-FBAA0954DDFB}" type="parTrans" cxnId="{A07FE418-BE0A-7143-98C6-96840737BE81}">
      <dgm:prSet/>
      <dgm:spPr/>
      <dgm:t>
        <a:bodyPr/>
        <a:lstStyle/>
        <a:p>
          <a:endParaRPr lang="en-US">
            <a:solidFill>
              <a:schemeClr val="bg1"/>
            </a:solidFill>
          </a:endParaRPr>
        </a:p>
      </dgm:t>
    </dgm:pt>
    <dgm:pt modelId="{B0EDA209-93CD-3044-9656-74DB5C1F4E99}" type="sibTrans" cxnId="{A07FE418-BE0A-7143-98C6-96840737BE81}">
      <dgm:prSet/>
      <dgm:spPr/>
      <dgm:t>
        <a:bodyPr/>
        <a:lstStyle/>
        <a:p>
          <a:endParaRPr lang="en-US">
            <a:solidFill>
              <a:schemeClr val="bg1"/>
            </a:solidFill>
          </a:endParaRPr>
        </a:p>
      </dgm:t>
    </dgm:pt>
    <dgm:pt modelId="{7182B8DB-87FE-BF48-A81F-6ED709AE1C71}">
      <dgm:prSet phldrT="[Text]"/>
      <dgm:spPr/>
      <dgm:t>
        <a:bodyPr/>
        <a:lstStyle/>
        <a:p>
          <a:r>
            <a:rPr lang="en-US" dirty="0">
              <a:solidFill>
                <a:schemeClr val="bg1"/>
              </a:solidFill>
            </a:rPr>
            <a:t>Security</a:t>
          </a:r>
        </a:p>
      </dgm:t>
    </dgm:pt>
    <dgm:pt modelId="{9583567D-457C-124B-9456-5574C99A587B}" type="parTrans" cxnId="{D4A02200-BD81-344C-865C-C8B4796E25D2}">
      <dgm:prSet/>
      <dgm:spPr/>
      <dgm:t>
        <a:bodyPr/>
        <a:lstStyle/>
        <a:p>
          <a:endParaRPr lang="en-US">
            <a:solidFill>
              <a:schemeClr val="bg1"/>
            </a:solidFill>
          </a:endParaRPr>
        </a:p>
      </dgm:t>
    </dgm:pt>
    <dgm:pt modelId="{EC29676C-1C14-A046-B714-AF5AB05EBA84}" type="sibTrans" cxnId="{D4A02200-BD81-344C-865C-C8B4796E25D2}">
      <dgm:prSet/>
      <dgm:spPr/>
      <dgm:t>
        <a:bodyPr/>
        <a:lstStyle/>
        <a:p>
          <a:endParaRPr lang="en-US">
            <a:solidFill>
              <a:schemeClr val="bg1"/>
            </a:solidFill>
          </a:endParaRPr>
        </a:p>
      </dgm:t>
    </dgm:pt>
    <dgm:pt modelId="{58112755-D53E-D84B-8C8C-B4A3E35A2D30}">
      <dgm:prSet phldrT="[Text]"/>
      <dgm:spPr/>
      <dgm:t>
        <a:bodyPr/>
        <a:lstStyle/>
        <a:p>
          <a:r>
            <a:rPr lang="en-US" dirty="0">
              <a:solidFill>
                <a:schemeClr val="bg1"/>
              </a:solidFill>
            </a:rPr>
            <a:t>Version Control &amp; Security Analysis</a:t>
          </a:r>
        </a:p>
      </dgm:t>
    </dgm:pt>
    <dgm:pt modelId="{27E9AC8B-40D3-F444-8AE5-4BF40B9D3A66}" type="parTrans" cxnId="{9DB097C2-30DA-424C-A528-4F3C2D1E37CB}">
      <dgm:prSet/>
      <dgm:spPr/>
      <dgm:t>
        <a:bodyPr/>
        <a:lstStyle/>
        <a:p>
          <a:endParaRPr lang="en-US">
            <a:solidFill>
              <a:schemeClr val="bg1"/>
            </a:solidFill>
          </a:endParaRPr>
        </a:p>
      </dgm:t>
    </dgm:pt>
    <dgm:pt modelId="{5D4A2620-24CE-9349-8667-61F0541B2313}" type="sibTrans" cxnId="{9DB097C2-30DA-424C-A528-4F3C2D1E37CB}">
      <dgm:prSet/>
      <dgm:spPr/>
      <dgm:t>
        <a:bodyPr/>
        <a:lstStyle/>
        <a:p>
          <a:endParaRPr lang="en-US">
            <a:solidFill>
              <a:schemeClr val="bg1"/>
            </a:solidFill>
          </a:endParaRPr>
        </a:p>
      </dgm:t>
    </dgm:pt>
    <dgm:pt modelId="{27F17518-380C-1545-AD1B-C523A017C94E}">
      <dgm:prSet phldrT="[Text]"/>
      <dgm:spPr/>
      <dgm:t>
        <a:bodyPr/>
        <a:lstStyle/>
        <a:p>
          <a:r>
            <a:rPr lang="en-US" dirty="0">
              <a:solidFill>
                <a:schemeClr val="bg1"/>
              </a:solidFill>
            </a:rPr>
            <a:t>Code Verification</a:t>
          </a:r>
        </a:p>
      </dgm:t>
    </dgm:pt>
    <dgm:pt modelId="{491A3F43-5A1E-3445-B230-CAE121CFAB97}" type="parTrans" cxnId="{1D1B3480-23D1-E14D-AAC9-769422163981}">
      <dgm:prSet/>
      <dgm:spPr/>
      <dgm:t>
        <a:bodyPr/>
        <a:lstStyle/>
        <a:p>
          <a:endParaRPr lang="en-US">
            <a:solidFill>
              <a:schemeClr val="bg1"/>
            </a:solidFill>
          </a:endParaRPr>
        </a:p>
      </dgm:t>
    </dgm:pt>
    <dgm:pt modelId="{B9172F0C-2D32-E74F-BFCB-70312D6E3E93}" type="sibTrans" cxnId="{1D1B3480-23D1-E14D-AAC9-769422163981}">
      <dgm:prSet/>
      <dgm:spPr/>
      <dgm:t>
        <a:bodyPr/>
        <a:lstStyle/>
        <a:p>
          <a:endParaRPr lang="en-US">
            <a:solidFill>
              <a:schemeClr val="bg1"/>
            </a:solidFill>
          </a:endParaRPr>
        </a:p>
      </dgm:t>
    </dgm:pt>
    <dgm:pt modelId="{97733265-279F-5341-BA7D-25862A51F0C0}">
      <dgm:prSet phldrT="[Text]"/>
      <dgm:spPr/>
      <dgm:t>
        <a:bodyPr/>
        <a:lstStyle/>
        <a:p>
          <a:r>
            <a:rPr lang="en-US" dirty="0">
              <a:solidFill>
                <a:schemeClr val="bg1"/>
              </a:solidFill>
            </a:rPr>
            <a:t>Continuous Integration and Build</a:t>
          </a:r>
        </a:p>
      </dgm:t>
    </dgm:pt>
    <dgm:pt modelId="{7B5CBEFB-7DD7-0043-AEFF-8B88178020D9}" type="parTrans" cxnId="{D3417673-ED88-3D4D-9410-4786BE1967BC}">
      <dgm:prSet/>
      <dgm:spPr/>
      <dgm:t>
        <a:bodyPr/>
        <a:lstStyle/>
        <a:p>
          <a:endParaRPr lang="en-US">
            <a:solidFill>
              <a:schemeClr val="bg1"/>
            </a:solidFill>
          </a:endParaRPr>
        </a:p>
      </dgm:t>
    </dgm:pt>
    <dgm:pt modelId="{AEFFB979-6F6E-2045-BB04-6FF877CDF6BD}" type="sibTrans" cxnId="{D3417673-ED88-3D4D-9410-4786BE1967BC}">
      <dgm:prSet/>
      <dgm:spPr/>
      <dgm:t>
        <a:bodyPr/>
        <a:lstStyle/>
        <a:p>
          <a:endParaRPr lang="en-US">
            <a:solidFill>
              <a:schemeClr val="bg1"/>
            </a:solidFill>
          </a:endParaRPr>
        </a:p>
      </dgm:t>
    </dgm:pt>
    <dgm:pt modelId="{328EF908-8A4A-D343-BAAA-8830D687F4FA}">
      <dgm:prSet phldrT="[Text]"/>
      <dgm:spPr/>
      <dgm:t>
        <a:bodyPr/>
        <a:lstStyle/>
        <a:p>
          <a:r>
            <a:rPr lang="en-US" dirty="0">
              <a:solidFill>
                <a:schemeClr val="bg1"/>
              </a:solidFill>
            </a:rPr>
            <a:t>Package Containerization</a:t>
          </a:r>
        </a:p>
      </dgm:t>
    </dgm:pt>
    <dgm:pt modelId="{771F7E05-D5AC-3642-AD9D-1650ADDE6A1A}" type="parTrans" cxnId="{D4922D84-7E2C-D74A-B9AF-146C9DBDEE2E}">
      <dgm:prSet/>
      <dgm:spPr/>
      <dgm:t>
        <a:bodyPr/>
        <a:lstStyle/>
        <a:p>
          <a:endParaRPr lang="en-US">
            <a:solidFill>
              <a:schemeClr val="bg1"/>
            </a:solidFill>
          </a:endParaRPr>
        </a:p>
      </dgm:t>
    </dgm:pt>
    <dgm:pt modelId="{9D9DC732-B754-E942-A4BA-EF47DF2A1B95}" type="sibTrans" cxnId="{D4922D84-7E2C-D74A-B9AF-146C9DBDEE2E}">
      <dgm:prSet/>
      <dgm:spPr/>
      <dgm:t>
        <a:bodyPr/>
        <a:lstStyle/>
        <a:p>
          <a:endParaRPr lang="en-US">
            <a:solidFill>
              <a:schemeClr val="bg1"/>
            </a:solidFill>
          </a:endParaRPr>
        </a:p>
      </dgm:t>
    </dgm:pt>
    <dgm:pt modelId="{B4B66089-D3E2-6D4B-9CE4-929BB12E1BB4}">
      <dgm:prSet phldrT="[Text]"/>
      <dgm:spPr/>
      <dgm:t>
        <a:bodyPr/>
        <a:lstStyle/>
        <a:p>
          <a:r>
            <a:rPr lang="en-US" dirty="0">
              <a:solidFill>
                <a:schemeClr val="bg1"/>
              </a:solidFill>
            </a:rPr>
            <a:t>Isolation</a:t>
          </a:r>
        </a:p>
      </dgm:t>
    </dgm:pt>
    <dgm:pt modelId="{FF95BCA4-9749-274D-9167-586CC7AF757F}" type="parTrans" cxnId="{C831153E-7FAC-2544-B034-7E2D22BB9592}">
      <dgm:prSet/>
      <dgm:spPr/>
      <dgm:t>
        <a:bodyPr/>
        <a:lstStyle/>
        <a:p>
          <a:endParaRPr lang="en-US">
            <a:solidFill>
              <a:schemeClr val="bg1"/>
            </a:solidFill>
          </a:endParaRPr>
        </a:p>
      </dgm:t>
    </dgm:pt>
    <dgm:pt modelId="{65DFFF0E-C5AA-C644-BC3A-F8E35167F3F7}" type="sibTrans" cxnId="{C831153E-7FAC-2544-B034-7E2D22BB9592}">
      <dgm:prSet/>
      <dgm:spPr/>
      <dgm:t>
        <a:bodyPr/>
        <a:lstStyle/>
        <a:p>
          <a:endParaRPr lang="en-US">
            <a:solidFill>
              <a:schemeClr val="bg1"/>
            </a:solidFill>
          </a:endParaRPr>
        </a:p>
      </dgm:t>
    </dgm:pt>
    <dgm:pt modelId="{58F1AC6E-3E8B-9E4D-9DBA-78FBBEE8E9FC}">
      <dgm:prSet phldrT="[Text]"/>
      <dgm:spPr/>
      <dgm:t>
        <a:bodyPr/>
        <a:lstStyle/>
        <a:p>
          <a:r>
            <a:rPr lang="en-US" dirty="0">
              <a:solidFill>
                <a:schemeClr val="bg1"/>
              </a:solidFill>
            </a:rPr>
            <a:t>Automation</a:t>
          </a:r>
        </a:p>
      </dgm:t>
    </dgm:pt>
    <dgm:pt modelId="{6F69B1D5-9DB6-C74B-B5F8-4994F83F6089}" type="parTrans" cxnId="{E6421FCA-D299-1F47-9609-E658B8A848C9}">
      <dgm:prSet/>
      <dgm:spPr/>
      <dgm:t>
        <a:bodyPr/>
        <a:lstStyle/>
        <a:p>
          <a:endParaRPr lang="en-US">
            <a:solidFill>
              <a:schemeClr val="bg1"/>
            </a:solidFill>
          </a:endParaRPr>
        </a:p>
      </dgm:t>
    </dgm:pt>
    <dgm:pt modelId="{E6850E7D-4D4C-8E4A-B3E1-EA5AF3036BCE}" type="sibTrans" cxnId="{E6421FCA-D299-1F47-9609-E658B8A848C9}">
      <dgm:prSet/>
      <dgm:spPr/>
      <dgm:t>
        <a:bodyPr/>
        <a:lstStyle/>
        <a:p>
          <a:endParaRPr lang="en-US">
            <a:solidFill>
              <a:schemeClr val="bg1"/>
            </a:solidFill>
          </a:endParaRPr>
        </a:p>
      </dgm:t>
    </dgm:pt>
    <dgm:pt modelId="{352F9200-4658-3441-B7DC-773CBE9FCBC4}">
      <dgm:prSet phldrT="[Text]"/>
      <dgm:spPr/>
      <dgm:t>
        <a:bodyPr/>
        <a:lstStyle/>
        <a:p>
          <a:r>
            <a:rPr lang="en-US" dirty="0">
              <a:solidFill>
                <a:schemeClr val="bg1"/>
              </a:solidFill>
            </a:rPr>
            <a:t>Team Collaboration</a:t>
          </a:r>
        </a:p>
      </dgm:t>
    </dgm:pt>
    <dgm:pt modelId="{CAAD5169-3D44-5F43-9DDC-E2E4B45B0C2C}" type="parTrans" cxnId="{184FAB87-7D3A-AF48-A0F3-A380D2E3CE9B}">
      <dgm:prSet/>
      <dgm:spPr/>
      <dgm:t>
        <a:bodyPr/>
        <a:lstStyle/>
        <a:p>
          <a:endParaRPr lang="en-US">
            <a:solidFill>
              <a:schemeClr val="bg1"/>
            </a:solidFill>
          </a:endParaRPr>
        </a:p>
      </dgm:t>
    </dgm:pt>
    <dgm:pt modelId="{BC8AE422-A1F8-E84E-B18C-9B8075E44F1C}" type="sibTrans" cxnId="{184FAB87-7D3A-AF48-A0F3-A380D2E3CE9B}">
      <dgm:prSet/>
      <dgm:spPr/>
      <dgm:t>
        <a:bodyPr/>
        <a:lstStyle/>
        <a:p>
          <a:endParaRPr lang="en-US">
            <a:solidFill>
              <a:schemeClr val="bg1"/>
            </a:solidFill>
          </a:endParaRPr>
        </a:p>
      </dgm:t>
    </dgm:pt>
    <dgm:pt modelId="{7E29EADC-91B6-F243-83DC-0330451F0569}">
      <dgm:prSet/>
      <dgm:spPr/>
      <dgm:t>
        <a:bodyPr/>
        <a:lstStyle/>
        <a:p>
          <a:r>
            <a:rPr lang="en-US" dirty="0">
              <a:solidFill>
                <a:schemeClr val="bg1"/>
              </a:solidFill>
            </a:rPr>
            <a:t>Promotion and Deployment</a:t>
          </a:r>
        </a:p>
      </dgm:t>
    </dgm:pt>
    <dgm:pt modelId="{6161F9A8-C996-B840-8E9D-DA11A2405807}" type="parTrans" cxnId="{12347AB4-CE02-774F-916C-A7C17367F6CC}">
      <dgm:prSet/>
      <dgm:spPr/>
      <dgm:t>
        <a:bodyPr/>
        <a:lstStyle/>
        <a:p>
          <a:endParaRPr lang="en-US">
            <a:solidFill>
              <a:schemeClr val="bg1"/>
            </a:solidFill>
          </a:endParaRPr>
        </a:p>
      </dgm:t>
    </dgm:pt>
    <dgm:pt modelId="{954E4DFE-F193-6A40-9A66-2C9EA1D8388F}" type="sibTrans" cxnId="{12347AB4-CE02-774F-916C-A7C17367F6CC}">
      <dgm:prSet/>
      <dgm:spPr/>
      <dgm:t>
        <a:bodyPr/>
        <a:lstStyle/>
        <a:p>
          <a:endParaRPr lang="en-US">
            <a:solidFill>
              <a:schemeClr val="bg1"/>
            </a:solidFill>
          </a:endParaRPr>
        </a:p>
      </dgm:t>
    </dgm:pt>
    <dgm:pt modelId="{42E7D191-2EBE-324D-9071-523AC1375461}">
      <dgm:prSet/>
      <dgm:spPr/>
      <dgm:t>
        <a:bodyPr/>
        <a:lstStyle/>
        <a:p>
          <a:r>
            <a:rPr lang="en-US" dirty="0">
              <a:solidFill>
                <a:schemeClr val="bg1"/>
              </a:solidFill>
            </a:rPr>
            <a:t>Infrastructure Security</a:t>
          </a:r>
        </a:p>
      </dgm:t>
    </dgm:pt>
    <dgm:pt modelId="{3DD35C16-9108-8E4D-9E08-97653FC6CEBF}" type="parTrans" cxnId="{7FB7A0BF-B48E-DB4D-9550-8750ACEFEA0F}">
      <dgm:prSet/>
      <dgm:spPr/>
      <dgm:t>
        <a:bodyPr/>
        <a:lstStyle/>
        <a:p>
          <a:endParaRPr lang="en-US">
            <a:solidFill>
              <a:schemeClr val="bg1"/>
            </a:solidFill>
          </a:endParaRPr>
        </a:p>
      </dgm:t>
    </dgm:pt>
    <dgm:pt modelId="{6B5D05F1-51AA-2145-9861-A167825A7141}" type="sibTrans" cxnId="{7FB7A0BF-B48E-DB4D-9550-8750ACEFEA0F}">
      <dgm:prSet/>
      <dgm:spPr/>
      <dgm:t>
        <a:bodyPr/>
        <a:lstStyle/>
        <a:p>
          <a:endParaRPr lang="en-US">
            <a:solidFill>
              <a:schemeClr val="bg1"/>
            </a:solidFill>
          </a:endParaRPr>
        </a:p>
      </dgm:t>
    </dgm:pt>
    <dgm:pt modelId="{C75234A0-103A-BE4D-A9EF-4B4C93AA9A35}">
      <dgm:prSet/>
      <dgm:spPr/>
      <dgm:t>
        <a:bodyPr/>
        <a:lstStyle/>
        <a:p>
          <a:r>
            <a:rPr lang="en-US" dirty="0">
              <a:solidFill>
                <a:schemeClr val="bg1"/>
              </a:solidFill>
            </a:rPr>
            <a:t>Deploy to market</a:t>
          </a:r>
        </a:p>
      </dgm:t>
    </dgm:pt>
    <dgm:pt modelId="{CE7649CF-C122-6248-A97A-58BE03068477}" type="parTrans" cxnId="{4E78E6F6-6361-9143-AE7F-8181EE67E3B9}">
      <dgm:prSet/>
      <dgm:spPr/>
      <dgm:t>
        <a:bodyPr/>
        <a:lstStyle/>
        <a:p>
          <a:endParaRPr lang="en-US">
            <a:solidFill>
              <a:schemeClr val="bg1"/>
            </a:solidFill>
          </a:endParaRPr>
        </a:p>
      </dgm:t>
    </dgm:pt>
    <dgm:pt modelId="{38557E79-E1D8-8E4A-AEE0-DBF05BD755CB}" type="sibTrans" cxnId="{4E78E6F6-6361-9143-AE7F-8181EE67E3B9}">
      <dgm:prSet/>
      <dgm:spPr/>
      <dgm:t>
        <a:bodyPr/>
        <a:lstStyle/>
        <a:p>
          <a:endParaRPr lang="en-US">
            <a:solidFill>
              <a:schemeClr val="bg1"/>
            </a:solidFill>
          </a:endParaRPr>
        </a:p>
      </dgm:t>
    </dgm:pt>
    <dgm:pt modelId="{5B00FC4F-BF23-AF43-A209-3712BC9E4C39}">
      <dgm:prSet/>
      <dgm:spPr/>
      <dgm:t>
        <a:bodyPr/>
        <a:lstStyle/>
        <a:p>
          <a:r>
            <a:rPr lang="en-US" dirty="0">
              <a:solidFill>
                <a:schemeClr val="bg1"/>
              </a:solidFill>
            </a:rPr>
            <a:t>Data Encryption</a:t>
          </a:r>
        </a:p>
      </dgm:t>
    </dgm:pt>
    <dgm:pt modelId="{9298CD15-71A7-4D4F-A89B-EAD7AF58F3D9}" type="parTrans" cxnId="{A5F8021C-D4BD-D440-9BC8-DC76F889BC43}">
      <dgm:prSet/>
      <dgm:spPr/>
      <dgm:t>
        <a:bodyPr/>
        <a:lstStyle/>
        <a:p>
          <a:endParaRPr lang="en-US">
            <a:solidFill>
              <a:schemeClr val="bg1"/>
            </a:solidFill>
          </a:endParaRPr>
        </a:p>
      </dgm:t>
    </dgm:pt>
    <dgm:pt modelId="{85D0676E-F594-B140-B78F-85E93D3CEF20}" type="sibTrans" cxnId="{A5F8021C-D4BD-D440-9BC8-DC76F889BC43}">
      <dgm:prSet/>
      <dgm:spPr/>
      <dgm:t>
        <a:bodyPr/>
        <a:lstStyle/>
        <a:p>
          <a:endParaRPr lang="en-US">
            <a:solidFill>
              <a:schemeClr val="bg1"/>
            </a:solidFill>
          </a:endParaRPr>
        </a:p>
      </dgm:t>
    </dgm:pt>
    <dgm:pt modelId="{F06C6C72-F010-404A-979F-47AA70C972CB}">
      <dgm:prSet/>
      <dgm:spPr/>
      <dgm:t>
        <a:bodyPr/>
        <a:lstStyle/>
        <a:p>
          <a:r>
            <a:rPr lang="en-US" dirty="0">
              <a:solidFill>
                <a:schemeClr val="bg1"/>
              </a:solidFill>
            </a:rPr>
            <a:t>Choose Security Protocols</a:t>
          </a:r>
        </a:p>
      </dgm:t>
    </dgm:pt>
    <dgm:pt modelId="{FA6101A8-8D13-EB4E-9AE8-1604ACB80AB9}" type="parTrans" cxnId="{4DCE43D5-0823-E848-8F38-B22220DC57CA}">
      <dgm:prSet/>
      <dgm:spPr/>
      <dgm:t>
        <a:bodyPr/>
        <a:lstStyle/>
        <a:p>
          <a:endParaRPr lang="en-US">
            <a:solidFill>
              <a:schemeClr val="bg1"/>
            </a:solidFill>
          </a:endParaRPr>
        </a:p>
      </dgm:t>
    </dgm:pt>
    <dgm:pt modelId="{245565FA-B7D4-D241-943F-26E2EA135CC2}" type="sibTrans" cxnId="{4DCE43D5-0823-E848-8F38-B22220DC57CA}">
      <dgm:prSet/>
      <dgm:spPr/>
      <dgm:t>
        <a:bodyPr/>
        <a:lstStyle/>
        <a:p>
          <a:endParaRPr lang="en-US">
            <a:solidFill>
              <a:schemeClr val="bg1"/>
            </a:solidFill>
          </a:endParaRPr>
        </a:p>
      </dgm:t>
    </dgm:pt>
    <dgm:pt modelId="{53CFA0A7-CB5F-A841-8C29-27ADBD166467}">
      <dgm:prSet/>
      <dgm:spPr/>
      <dgm:t>
        <a:bodyPr/>
        <a:lstStyle/>
        <a:p>
          <a:r>
            <a:rPr lang="en-US" dirty="0">
              <a:solidFill>
                <a:schemeClr val="bg1"/>
              </a:solidFill>
            </a:rPr>
            <a:t>Intrusion Detection</a:t>
          </a:r>
        </a:p>
      </dgm:t>
    </dgm:pt>
    <dgm:pt modelId="{3EFE8AA5-292A-B847-A791-039EB575ECFA}" type="parTrans" cxnId="{5C08AC0C-56EA-F54A-A405-DF894210B91B}">
      <dgm:prSet/>
      <dgm:spPr/>
      <dgm:t>
        <a:bodyPr/>
        <a:lstStyle/>
        <a:p>
          <a:endParaRPr lang="en-US">
            <a:solidFill>
              <a:schemeClr val="bg1"/>
            </a:solidFill>
          </a:endParaRPr>
        </a:p>
      </dgm:t>
    </dgm:pt>
    <dgm:pt modelId="{505D5C3A-ACFA-8E4E-B2D2-FE4D3F5141CC}" type="sibTrans" cxnId="{5C08AC0C-56EA-F54A-A405-DF894210B91B}">
      <dgm:prSet/>
      <dgm:spPr/>
      <dgm:t>
        <a:bodyPr/>
        <a:lstStyle/>
        <a:p>
          <a:endParaRPr lang="en-US">
            <a:solidFill>
              <a:schemeClr val="bg1"/>
            </a:solidFill>
          </a:endParaRPr>
        </a:p>
      </dgm:t>
    </dgm:pt>
    <dgm:pt modelId="{6965AC27-E4ED-3749-A86D-D2CBBD9B47E9}">
      <dgm:prSet/>
      <dgm:spPr/>
      <dgm:t>
        <a:bodyPr/>
        <a:lstStyle/>
        <a:p>
          <a:r>
            <a:rPr lang="en-US" dirty="0">
              <a:solidFill>
                <a:schemeClr val="bg1"/>
              </a:solidFill>
            </a:rPr>
            <a:t>Protect all Hosts and Environments</a:t>
          </a:r>
        </a:p>
      </dgm:t>
    </dgm:pt>
    <dgm:pt modelId="{204E46EF-3B79-614B-A12D-8E0742D79283}" type="parTrans" cxnId="{A2609B23-2F06-414C-8910-0FC5A00CE9D8}">
      <dgm:prSet/>
      <dgm:spPr/>
      <dgm:t>
        <a:bodyPr/>
        <a:lstStyle/>
        <a:p>
          <a:endParaRPr lang="en-US">
            <a:solidFill>
              <a:schemeClr val="bg1"/>
            </a:solidFill>
          </a:endParaRPr>
        </a:p>
      </dgm:t>
    </dgm:pt>
    <dgm:pt modelId="{55F78A02-500F-B041-9629-F16F7F444EDB}" type="sibTrans" cxnId="{A2609B23-2F06-414C-8910-0FC5A00CE9D8}">
      <dgm:prSet/>
      <dgm:spPr/>
      <dgm:t>
        <a:bodyPr/>
        <a:lstStyle/>
        <a:p>
          <a:endParaRPr lang="en-US">
            <a:solidFill>
              <a:schemeClr val="bg1"/>
            </a:solidFill>
          </a:endParaRPr>
        </a:p>
      </dgm:t>
    </dgm:pt>
    <dgm:pt modelId="{3040C086-6366-854C-82CE-3F7F69FF7404}">
      <dgm:prSet phldrT="[Text]"/>
      <dgm:spPr/>
      <dgm:t>
        <a:bodyPr/>
        <a:lstStyle/>
        <a:p>
          <a:r>
            <a:rPr lang="en-US" dirty="0">
              <a:solidFill>
                <a:schemeClr val="bg1"/>
              </a:solidFill>
            </a:rPr>
            <a:t>Creation of Secure Images</a:t>
          </a:r>
        </a:p>
      </dgm:t>
    </dgm:pt>
    <dgm:pt modelId="{22A26438-20CA-AE43-A998-2C8CBB536E25}" type="parTrans" cxnId="{9C7C9DEF-1430-DF42-9AC4-885AF037E460}">
      <dgm:prSet/>
      <dgm:spPr/>
      <dgm:t>
        <a:bodyPr/>
        <a:lstStyle/>
        <a:p>
          <a:endParaRPr lang="en-US">
            <a:solidFill>
              <a:schemeClr val="bg1"/>
            </a:solidFill>
          </a:endParaRPr>
        </a:p>
      </dgm:t>
    </dgm:pt>
    <dgm:pt modelId="{DCD66493-8BF6-7347-8CA1-5BF9AF1F55A6}" type="sibTrans" cxnId="{9C7C9DEF-1430-DF42-9AC4-885AF037E460}">
      <dgm:prSet/>
      <dgm:spPr/>
      <dgm:t>
        <a:bodyPr/>
        <a:lstStyle/>
        <a:p>
          <a:endParaRPr lang="en-US">
            <a:solidFill>
              <a:schemeClr val="bg1"/>
            </a:solidFill>
          </a:endParaRPr>
        </a:p>
      </dgm:t>
    </dgm:pt>
    <dgm:pt modelId="{8B0CDB80-4133-2646-9B75-2DB9C12C5602}" type="pres">
      <dgm:prSet presAssocID="{2BEB7AED-3066-814B-A80A-8BFDC2D1975A}" presName="linearFlow" presStyleCnt="0">
        <dgm:presLayoutVars>
          <dgm:dir/>
          <dgm:animLvl val="lvl"/>
          <dgm:resizeHandles val="exact"/>
        </dgm:presLayoutVars>
      </dgm:prSet>
      <dgm:spPr/>
    </dgm:pt>
    <dgm:pt modelId="{7B40CC21-B296-7B49-A6AE-CB10B7B015C6}" type="pres">
      <dgm:prSet presAssocID="{5CB5E4FE-6859-9741-935F-CD5A16B44192}" presName="composite" presStyleCnt="0"/>
      <dgm:spPr/>
    </dgm:pt>
    <dgm:pt modelId="{D8E0023C-94D3-B941-B09C-64407A645D2B}" type="pres">
      <dgm:prSet presAssocID="{5CB5E4FE-6859-9741-935F-CD5A16B44192}" presName="parTx" presStyleLbl="node1" presStyleIdx="0" presStyleCnt="5">
        <dgm:presLayoutVars>
          <dgm:chMax val="0"/>
          <dgm:chPref val="0"/>
          <dgm:bulletEnabled val="1"/>
        </dgm:presLayoutVars>
      </dgm:prSet>
      <dgm:spPr/>
    </dgm:pt>
    <dgm:pt modelId="{F67DBAB3-FDBC-CD40-95A5-076E6C074D3F}" type="pres">
      <dgm:prSet presAssocID="{5CB5E4FE-6859-9741-935F-CD5A16B44192}" presName="parSh" presStyleLbl="node1" presStyleIdx="0" presStyleCnt="5"/>
      <dgm:spPr/>
    </dgm:pt>
    <dgm:pt modelId="{E822AC5D-9982-794E-B4C1-4FE435E75771}" type="pres">
      <dgm:prSet presAssocID="{5CB5E4FE-6859-9741-935F-CD5A16B44192}" presName="desTx" presStyleLbl="fgAcc1" presStyleIdx="0" presStyleCnt="5">
        <dgm:presLayoutVars>
          <dgm:bulletEnabled val="1"/>
        </dgm:presLayoutVars>
      </dgm:prSet>
      <dgm:spPr/>
    </dgm:pt>
    <dgm:pt modelId="{7EB3C515-543A-E04C-ABB1-88E9B0F1158C}" type="pres">
      <dgm:prSet presAssocID="{B0EDA209-93CD-3044-9656-74DB5C1F4E99}" presName="sibTrans" presStyleLbl="sibTrans2D1" presStyleIdx="0" presStyleCnt="4"/>
      <dgm:spPr/>
    </dgm:pt>
    <dgm:pt modelId="{E2314746-0B60-C345-B5BB-1DF0183BA5CD}" type="pres">
      <dgm:prSet presAssocID="{B0EDA209-93CD-3044-9656-74DB5C1F4E99}" presName="connTx" presStyleLbl="sibTrans2D1" presStyleIdx="0" presStyleCnt="4"/>
      <dgm:spPr/>
    </dgm:pt>
    <dgm:pt modelId="{D151EFCE-1FC1-F34B-8512-5A158A8D1C3D}" type="pres">
      <dgm:prSet presAssocID="{58112755-D53E-D84B-8C8C-B4A3E35A2D30}" presName="composite" presStyleCnt="0"/>
      <dgm:spPr/>
    </dgm:pt>
    <dgm:pt modelId="{8908BB47-556B-D54B-A70D-D4E2ED43150E}" type="pres">
      <dgm:prSet presAssocID="{58112755-D53E-D84B-8C8C-B4A3E35A2D30}" presName="parTx" presStyleLbl="node1" presStyleIdx="0" presStyleCnt="5">
        <dgm:presLayoutVars>
          <dgm:chMax val="0"/>
          <dgm:chPref val="0"/>
          <dgm:bulletEnabled val="1"/>
        </dgm:presLayoutVars>
      </dgm:prSet>
      <dgm:spPr/>
    </dgm:pt>
    <dgm:pt modelId="{2FEDAA42-D82E-2444-8905-AA60A8ED170B}" type="pres">
      <dgm:prSet presAssocID="{58112755-D53E-D84B-8C8C-B4A3E35A2D30}" presName="parSh" presStyleLbl="node1" presStyleIdx="1" presStyleCnt="5"/>
      <dgm:spPr/>
    </dgm:pt>
    <dgm:pt modelId="{1A1A3AAA-85C5-A940-9223-C80B3BAC205A}" type="pres">
      <dgm:prSet presAssocID="{58112755-D53E-D84B-8C8C-B4A3E35A2D30}" presName="desTx" presStyleLbl="fgAcc1" presStyleIdx="1" presStyleCnt="5">
        <dgm:presLayoutVars>
          <dgm:bulletEnabled val="1"/>
        </dgm:presLayoutVars>
      </dgm:prSet>
      <dgm:spPr/>
    </dgm:pt>
    <dgm:pt modelId="{6459C28B-916A-084D-8D19-31383F6841F7}" type="pres">
      <dgm:prSet presAssocID="{5D4A2620-24CE-9349-8667-61F0541B2313}" presName="sibTrans" presStyleLbl="sibTrans2D1" presStyleIdx="1" presStyleCnt="4"/>
      <dgm:spPr/>
    </dgm:pt>
    <dgm:pt modelId="{FEC2B767-80C3-9C4D-B56D-130539060B4C}" type="pres">
      <dgm:prSet presAssocID="{5D4A2620-24CE-9349-8667-61F0541B2313}" presName="connTx" presStyleLbl="sibTrans2D1" presStyleIdx="1" presStyleCnt="4"/>
      <dgm:spPr/>
    </dgm:pt>
    <dgm:pt modelId="{557238F5-0CBA-2544-9FE3-AA70D28EA00C}" type="pres">
      <dgm:prSet presAssocID="{97733265-279F-5341-BA7D-25862A51F0C0}" presName="composite" presStyleCnt="0"/>
      <dgm:spPr/>
    </dgm:pt>
    <dgm:pt modelId="{EF9E93E7-7D28-5E45-AE4A-795F8C07A17D}" type="pres">
      <dgm:prSet presAssocID="{97733265-279F-5341-BA7D-25862A51F0C0}" presName="parTx" presStyleLbl="node1" presStyleIdx="1" presStyleCnt="5">
        <dgm:presLayoutVars>
          <dgm:chMax val="0"/>
          <dgm:chPref val="0"/>
          <dgm:bulletEnabled val="1"/>
        </dgm:presLayoutVars>
      </dgm:prSet>
      <dgm:spPr/>
    </dgm:pt>
    <dgm:pt modelId="{16E57632-A4DC-6E40-8C94-3F431135FEDD}" type="pres">
      <dgm:prSet presAssocID="{97733265-279F-5341-BA7D-25862A51F0C0}" presName="parSh" presStyleLbl="node1" presStyleIdx="2" presStyleCnt="5"/>
      <dgm:spPr/>
    </dgm:pt>
    <dgm:pt modelId="{44E11B07-9ADF-DF46-B271-A91B93E3C005}" type="pres">
      <dgm:prSet presAssocID="{97733265-279F-5341-BA7D-25862A51F0C0}" presName="desTx" presStyleLbl="fgAcc1" presStyleIdx="2" presStyleCnt="5">
        <dgm:presLayoutVars>
          <dgm:bulletEnabled val="1"/>
        </dgm:presLayoutVars>
      </dgm:prSet>
      <dgm:spPr/>
    </dgm:pt>
    <dgm:pt modelId="{A1870AD5-920B-1C46-BEE9-ACB699CB73DC}" type="pres">
      <dgm:prSet presAssocID="{AEFFB979-6F6E-2045-BB04-6FF877CDF6BD}" presName="sibTrans" presStyleLbl="sibTrans2D1" presStyleIdx="2" presStyleCnt="4"/>
      <dgm:spPr/>
    </dgm:pt>
    <dgm:pt modelId="{D4F5BF11-3C64-0349-B2B9-CDB6506C4DB4}" type="pres">
      <dgm:prSet presAssocID="{AEFFB979-6F6E-2045-BB04-6FF877CDF6BD}" presName="connTx" presStyleLbl="sibTrans2D1" presStyleIdx="2" presStyleCnt="4"/>
      <dgm:spPr/>
    </dgm:pt>
    <dgm:pt modelId="{EAD7AEBD-BD8C-0044-9E7E-98FB95B11418}" type="pres">
      <dgm:prSet presAssocID="{7E29EADC-91B6-F243-83DC-0330451F0569}" presName="composite" presStyleCnt="0"/>
      <dgm:spPr/>
    </dgm:pt>
    <dgm:pt modelId="{F469F1FF-A154-9B44-895B-9A8630833294}" type="pres">
      <dgm:prSet presAssocID="{7E29EADC-91B6-F243-83DC-0330451F0569}" presName="parTx" presStyleLbl="node1" presStyleIdx="2" presStyleCnt="5">
        <dgm:presLayoutVars>
          <dgm:chMax val="0"/>
          <dgm:chPref val="0"/>
          <dgm:bulletEnabled val="1"/>
        </dgm:presLayoutVars>
      </dgm:prSet>
      <dgm:spPr/>
    </dgm:pt>
    <dgm:pt modelId="{552CEA12-C801-0E4B-ABD6-4DA33E094819}" type="pres">
      <dgm:prSet presAssocID="{7E29EADC-91B6-F243-83DC-0330451F0569}" presName="parSh" presStyleLbl="node1" presStyleIdx="3" presStyleCnt="5"/>
      <dgm:spPr/>
    </dgm:pt>
    <dgm:pt modelId="{5C773AAF-3B90-D840-8BB5-4D069350191A}" type="pres">
      <dgm:prSet presAssocID="{7E29EADC-91B6-F243-83DC-0330451F0569}" presName="desTx" presStyleLbl="fgAcc1" presStyleIdx="3" presStyleCnt="5">
        <dgm:presLayoutVars>
          <dgm:bulletEnabled val="1"/>
        </dgm:presLayoutVars>
      </dgm:prSet>
      <dgm:spPr/>
    </dgm:pt>
    <dgm:pt modelId="{6307B0D0-16D4-A04E-ACF3-CD14C437268D}" type="pres">
      <dgm:prSet presAssocID="{954E4DFE-F193-6A40-9A66-2C9EA1D8388F}" presName="sibTrans" presStyleLbl="sibTrans2D1" presStyleIdx="3" presStyleCnt="4"/>
      <dgm:spPr/>
    </dgm:pt>
    <dgm:pt modelId="{AED038A8-3102-DE4B-AF46-8A0EF3759D2A}" type="pres">
      <dgm:prSet presAssocID="{954E4DFE-F193-6A40-9A66-2C9EA1D8388F}" presName="connTx" presStyleLbl="sibTrans2D1" presStyleIdx="3" presStyleCnt="4"/>
      <dgm:spPr/>
    </dgm:pt>
    <dgm:pt modelId="{DF6FA503-FCC7-0E4B-AA0C-5FEF3B2E277C}" type="pres">
      <dgm:prSet presAssocID="{42E7D191-2EBE-324D-9071-523AC1375461}" presName="composite" presStyleCnt="0"/>
      <dgm:spPr/>
    </dgm:pt>
    <dgm:pt modelId="{74E70082-BEAD-234F-AEA8-918AA3FC5ED4}" type="pres">
      <dgm:prSet presAssocID="{42E7D191-2EBE-324D-9071-523AC1375461}" presName="parTx" presStyleLbl="node1" presStyleIdx="3" presStyleCnt="5">
        <dgm:presLayoutVars>
          <dgm:chMax val="0"/>
          <dgm:chPref val="0"/>
          <dgm:bulletEnabled val="1"/>
        </dgm:presLayoutVars>
      </dgm:prSet>
      <dgm:spPr/>
    </dgm:pt>
    <dgm:pt modelId="{E963245D-A489-FE4A-80CB-D1341692046D}" type="pres">
      <dgm:prSet presAssocID="{42E7D191-2EBE-324D-9071-523AC1375461}" presName="parSh" presStyleLbl="node1" presStyleIdx="4" presStyleCnt="5"/>
      <dgm:spPr/>
    </dgm:pt>
    <dgm:pt modelId="{F72734F4-4DFE-7043-93F2-A84F30CA1793}" type="pres">
      <dgm:prSet presAssocID="{42E7D191-2EBE-324D-9071-523AC1375461}" presName="desTx" presStyleLbl="fgAcc1" presStyleIdx="4" presStyleCnt="5">
        <dgm:presLayoutVars>
          <dgm:bulletEnabled val="1"/>
        </dgm:presLayoutVars>
      </dgm:prSet>
      <dgm:spPr/>
    </dgm:pt>
  </dgm:ptLst>
  <dgm:cxnLst>
    <dgm:cxn modelId="{D4A02200-BD81-344C-865C-C8B4796E25D2}" srcId="{5CB5E4FE-6859-9741-935F-CD5A16B44192}" destId="{7182B8DB-87FE-BF48-A81F-6ED709AE1C71}" srcOrd="0" destOrd="0" parTransId="{9583567D-457C-124B-9456-5574C99A587B}" sibTransId="{EC29676C-1C14-A046-B714-AF5AB05EBA84}"/>
    <dgm:cxn modelId="{11C72003-C717-8947-85FF-AD077A54AC17}" type="presOf" srcId="{7182B8DB-87FE-BF48-A81F-6ED709AE1C71}" destId="{E822AC5D-9982-794E-B4C1-4FE435E75771}" srcOrd="0" destOrd="0" presId="urn:microsoft.com/office/officeart/2005/8/layout/process3"/>
    <dgm:cxn modelId="{5C08AC0C-56EA-F54A-A405-DF894210B91B}" srcId="{42E7D191-2EBE-324D-9071-523AC1375461}" destId="{53CFA0A7-CB5F-A841-8C29-27ADBD166467}" srcOrd="0" destOrd="0" parTransId="{3EFE8AA5-292A-B847-A791-039EB575ECFA}" sibTransId="{505D5C3A-ACFA-8E4E-B2D2-FE4D3F5141CC}"/>
    <dgm:cxn modelId="{A1A70C10-5182-564B-BD7C-5D6EA3509A5D}" type="presOf" srcId="{53CFA0A7-CB5F-A841-8C29-27ADBD166467}" destId="{F72734F4-4DFE-7043-93F2-A84F30CA1793}" srcOrd="0" destOrd="0" presId="urn:microsoft.com/office/officeart/2005/8/layout/process3"/>
    <dgm:cxn modelId="{5898D811-3FF7-0646-944E-55B213273266}" type="presOf" srcId="{F06C6C72-F010-404A-979F-47AA70C972CB}" destId="{5C773AAF-3B90-D840-8BB5-4D069350191A}" srcOrd="0" destOrd="2" presId="urn:microsoft.com/office/officeart/2005/8/layout/process3"/>
    <dgm:cxn modelId="{A07FE418-BE0A-7143-98C6-96840737BE81}" srcId="{2BEB7AED-3066-814B-A80A-8BFDC2D1975A}" destId="{5CB5E4FE-6859-9741-935F-CD5A16B44192}" srcOrd="0" destOrd="0" parTransId="{787CFB98-D93E-4247-9DB4-FBAA0954DDFB}" sibTransId="{B0EDA209-93CD-3044-9656-74DB5C1F4E99}"/>
    <dgm:cxn modelId="{A5F8021C-D4BD-D440-9BC8-DC76F889BC43}" srcId="{7E29EADC-91B6-F243-83DC-0330451F0569}" destId="{5B00FC4F-BF23-AF43-A209-3712BC9E4C39}" srcOrd="1" destOrd="0" parTransId="{9298CD15-71A7-4D4F-A89B-EAD7AF58F3D9}" sibTransId="{85D0676E-F594-B140-B78F-85E93D3CEF20}"/>
    <dgm:cxn modelId="{2774441D-F014-864B-90FD-07A41160B55F}" type="presOf" srcId="{352F9200-4658-3441-B7DC-773CBE9FCBC4}" destId="{1A1A3AAA-85C5-A940-9223-C80B3BAC205A}" srcOrd="0" destOrd="1" presId="urn:microsoft.com/office/officeart/2005/8/layout/process3"/>
    <dgm:cxn modelId="{56C70523-92F3-E34B-A8B4-21DE017B28C3}" type="presOf" srcId="{AEFFB979-6F6E-2045-BB04-6FF877CDF6BD}" destId="{D4F5BF11-3C64-0349-B2B9-CDB6506C4DB4}" srcOrd="1" destOrd="0" presId="urn:microsoft.com/office/officeart/2005/8/layout/process3"/>
    <dgm:cxn modelId="{A2609B23-2F06-414C-8910-0FC5A00CE9D8}" srcId="{42E7D191-2EBE-324D-9071-523AC1375461}" destId="{6965AC27-E4ED-3749-A86D-D2CBBD9B47E9}" srcOrd="1" destOrd="0" parTransId="{204E46EF-3B79-614B-A12D-8E0742D79283}" sibTransId="{55F78A02-500F-B041-9629-F16F7F444EDB}"/>
    <dgm:cxn modelId="{96D28734-C0F1-774C-9EA1-05E49381DE18}" type="presOf" srcId="{5D4A2620-24CE-9349-8667-61F0541B2313}" destId="{FEC2B767-80C3-9C4D-B56D-130539060B4C}" srcOrd="1" destOrd="0" presId="urn:microsoft.com/office/officeart/2005/8/layout/process3"/>
    <dgm:cxn modelId="{F9E1643A-8A9D-B244-80A9-E3889605B269}" type="presOf" srcId="{5CB5E4FE-6859-9741-935F-CD5A16B44192}" destId="{D8E0023C-94D3-B941-B09C-64407A645D2B}" srcOrd="0" destOrd="0" presId="urn:microsoft.com/office/officeart/2005/8/layout/process3"/>
    <dgm:cxn modelId="{72B0B83D-8F27-5E4E-A176-438257276C7B}" type="presOf" srcId="{3040C086-6366-854C-82CE-3F7F69FF7404}" destId="{44E11B07-9ADF-DF46-B271-A91B93E3C005}" srcOrd="0" destOrd="1" presId="urn:microsoft.com/office/officeart/2005/8/layout/process3"/>
    <dgm:cxn modelId="{C831153E-7FAC-2544-B034-7E2D22BB9592}" srcId="{5CB5E4FE-6859-9741-935F-CD5A16B44192}" destId="{B4B66089-D3E2-6D4B-9CE4-929BB12E1BB4}" srcOrd="1" destOrd="0" parTransId="{FF95BCA4-9749-274D-9167-586CC7AF757F}" sibTransId="{65DFFF0E-C5AA-C644-BC3A-F8E35167F3F7}"/>
    <dgm:cxn modelId="{42600F47-31AB-AC49-BAF6-0BB644B1A5B5}" type="presOf" srcId="{7E29EADC-91B6-F243-83DC-0330451F0569}" destId="{552CEA12-C801-0E4B-ABD6-4DA33E094819}" srcOrd="1" destOrd="0" presId="urn:microsoft.com/office/officeart/2005/8/layout/process3"/>
    <dgm:cxn modelId="{215E444C-5854-AF4E-A4E8-2B02D39F4A72}" type="presOf" srcId="{954E4DFE-F193-6A40-9A66-2C9EA1D8388F}" destId="{6307B0D0-16D4-A04E-ACF3-CD14C437268D}" srcOrd="0" destOrd="0" presId="urn:microsoft.com/office/officeart/2005/8/layout/process3"/>
    <dgm:cxn modelId="{D84A8D4F-7F28-0E49-BC0D-B218DAADE9CC}" type="presOf" srcId="{42E7D191-2EBE-324D-9071-523AC1375461}" destId="{E963245D-A489-FE4A-80CB-D1341692046D}" srcOrd="1" destOrd="0" presId="urn:microsoft.com/office/officeart/2005/8/layout/process3"/>
    <dgm:cxn modelId="{2377B950-7BCE-024A-B477-D1365458A14E}" type="presOf" srcId="{328EF908-8A4A-D343-BAAA-8830D687F4FA}" destId="{44E11B07-9ADF-DF46-B271-A91B93E3C005}" srcOrd="0" destOrd="0" presId="urn:microsoft.com/office/officeart/2005/8/layout/process3"/>
    <dgm:cxn modelId="{C321795B-3D9C-EF4D-82BA-47F21A1EF6D2}" type="presOf" srcId="{6965AC27-E4ED-3749-A86D-D2CBBD9B47E9}" destId="{F72734F4-4DFE-7043-93F2-A84F30CA1793}" srcOrd="0" destOrd="1" presId="urn:microsoft.com/office/officeart/2005/8/layout/process3"/>
    <dgm:cxn modelId="{8C404D60-C45A-D54D-BA7B-414AFD1B322C}" type="presOf" srcId="{5B00FC4F-BF23-AF43-A209-3712BC9E4C39}" destId="{5C773AAF-3B90-D840-8BB5-4D069350191A}" srcOrd="0" destOrd="1" presId="urn:microsoft.com/office/officeart/2005/8/layout/process3"/>
    <dgm:cxn modelId="{A9B1BA6A-FFF2-6542-A2EA-0E708724BFC9}" type="presOf" srcId="{AEFFB979-6F6E-2045-BB04-6FF877CDF6BD}" destId="{A1870AD5-920B-1C46-BEE9-ACB699CB73DC}" srcOrd="0" destOrd="0" presId="urn:microsoft.com/office/officeart/2005/8/layout/process3"/>
    <dgm:cxn modelId="{D3417673-ED88-3D4D-9410-4786BE1967BC}" srcId="{2BEB7AED-3066-814B-A80A-8BFDC2D1975A}" destId="{97733265-279F-5341-BA7D-25862A51F0C0}" srcOrd="2" destOrd="0" parTransId="{7B5CBEFB-7DD7-0043-AEFF-8B88178020D9}" sibTransId="{AEFFB979-6F6E-2045-BB04-6FF877CDF6BD}"/>
    <dgm:cxn modelId="{9BB61577-41E3-B342-8D3B-BEF9C9466AF6}" type="presOf" srcId="{58F1AC6E-3E8B-9E4D-9DBA-78FBBEE8E9FC}" destId="{E822AC5D-9982-794E-B4C1-4FE435E75771}" srcOrd="0" destOrd="2" presId="urn:microsoft.com/office/officeart/2005/8/layout/process3"/>
    <dgm:cxn modelId="{3739AF7B-E0EF-E54B-9377-35AA7C10BE0A}" type="presOf" srcId="{97733265-279F-5341-BA7D-25862A51F0C0}" destId="{16E57632-A4DC-6E40-8C94-3F431135FEDD}" srcOrd="1" destOrd="0" presId="urn:microsoft.com/office/officeart/2005/8/layout/process3"/>
    <dgm:cxn modelId="{65B2AF7B-916A-6740-BB3C-AC8472F6797A}" type="presOf" srcId="{7E29EADC-91B6-F243-83DC-0330451F0569}" destId="{F469F1FF-A154-9B44-895B-9A8630833294}" srcOrd="0" destOrd="0" presId="urn:microsoft.com/office/officeart/2005/8/layout/process3"/>
    <dgm:cxn modelId="{1D1B3480-23D1-E14D-AAC9-769422163981}" srcId="{58112755-D53E-D84B-8C8C-B4A3E35A2D30}" destId="{27F17518-380C-1545-AD1B-C523A017C94E}" srcOrd="0" destOrd="0" parTransId="{491A3F43-5A1E-3445-B230-CAE121CFAB97}" sibTransId="{B9172F0C-2D32-E74F-BFCB-70312D6E3E93}"/>
    <dgm:cxn modelId="{D4922D84-7E2C-D74A-B9AF-146C9DBDEE2E}" srcId="{97733265-279F-5341-BA7D-25862A51F0C0}" destId="{328EF908-8A4A-D343-BAAA-8830D687F4FA}" srcOrd="0" destOrd="0" parTransId="{771F7E05-D5AC-3642-AD9D-1650ADDE6A1A}" sibTransId="{9D9DC732-B754-E942-A4BA-EF47DF2A1B95}"/>
    <dgm:cxn modelId="{184FAB87-7D3A-AF48-A0F3-A380D2E3CE9B}" srcId="{58112755-D53E-D84B-8C8C-B4A3E35A2D30}" destId="{352F9200-4658-3441-B7DC-773CBE9FCBC4}" srcOrd="1" destOrd="0" parTransId="{CAAD5169-3D44-5F43-9DDC-E2E4B45B0C2C}" sibTransId="{BC8AE422-A1F8-E84E-B18C-9B8075E44F1C}"/>
    <dgm:cxn modelId="{E6709899-F1A6-A544-9C04-A96376BDB0FB}" type="presOf" srcId="{97733265-279F-5341-BA7D-25862A51F0C0}" destId="{EF9E93E7-7D28-5E45-AE4A-795F8C07A17D}" srcOrd="0" destOrd="0" presId="urn:microsoft.com/office/officeart/2005/8/layout/process3"/>
    <dgm:cxn modelId="{B77F19A4-59A9-8945-8F94-1793DB8EBAF1}" type="presOf" srcId="{954E4DFE-F193-6A40-9A66-2C9EA1D8388F}" destId="{AED038A8-3102-DE4B-AF46-8A0EF3759D2A}" srcOrd="1" destOrd="0" presId="urn:microsoft.com/office/officeart/2005/8/layout/process3"/>
    <dgm:cxn modelId="{192FBEB2-3B24-B448-9685-88A8DE61EA54}" type="presOf" srcId="{B0EDA209-93CD-3044-9656-74DB5C1F4E99}" destId="{7EB3C515-543A-E04C-ABB1-88E9B0F1158C}" srcOrd="0" destOrd="0" presId="urn:microsoft.com/office/officeart/2005/8/layout/process3"/>
    <dgm:cxn modelId="{12347AB4-CE02-774F-916C-A7C17367F6CC}" srcId="{2BEB7AED-3066-814B-A80A-8BFDC2D1975A}" destId="{7E29EADC-91B6-F243-83DC-0330451F0569}" srcOrd="3" destOrd="0" parTransId="{6161F9A8-C996-B840-8E9D-DA11A2405807}" sibTransId="{954E4DFE-F193-6A40-9A66-2C9EA1D8388F}"/>
    <dgm:cxn modelId="{DA2D2BB5-D29C-204B-AA25-BFD1FE92A8C7}" type="presOf" srcId="{B0EDA209-93CD-3044-9656-74DB5C1F4E99}" destId="{E2314746-0B60-C345-B5BB-1DF0183BA5CD}" srcOrd="1" destOrd="0" presId="urn:microsoft.com/office/officeart/2005/8/layout/process3"/>
    <dgm:cxn modelId="{3A9749BA-F9C6-A54F-8DBC-1EAF6323973E}" type="presOf" srcId="{27F17518-380C-1545-AD1B-C523A017C94E}" destId="{1A1A3AAA-85C5-A940-9223-C80B3BAC205A}" srcOrd="0" destOrd="0" presId="urn:microsoft.com/office/officeart/2005/8/layout/process3"/>
    <dgm:cxn modelId="{3708B8BA-5C01-ED45-AD14-134BB08F87AA}" type="presOf" srcId="{58112755-D53E-D84B-8C8C-B4A3E35A2D30}" destId="{2FEDAA42-D82E-2444-8905-AA60A8ED170B}" srcOrd="1" destOrd="0" presId="urn:microsoft.com/office/officeart/2005/8/layout/process3"/>
    <dgm:cxn modelId="{BE1A4FBD-9094-7041-B16A-950475150EFD}" type="presOf" srcId="{58112755-D53E-D84B-8C8C-B4A3E35A2D30}" destId="{8908BB47-556B-D54B-A70D-D4E2ED43150E}" srcOrd="0" destOrd="0" presId="urn:microsoft.com/office/officeart/2005/8/layout/process3"/>
    <dgm:cxn modelId="{7FB7A0BF-B48E-DB4D-9550-8750ACEFEA0F}" srcId="{2BEB7AED-3066-814B-A80A-8BFDC2D1975A}" destId="{42E7D191-2EBE-324D-9071-523AC1375461}" srcOrd="4" destOrd="0" parTransId="{3DD35C16-9108-8E4D-9E08-97653FC6CEBF}" sibTransId="{6B5D05F1-51AA-2145-9861-A167825A7141}"/>
    <dgm:cxn modelId="{9DB097C2-30DA-424C-A528-4F3C2D1E37CB}" srcId="{2BEB7AED-3066-814B-A80A-8BFDC2D1975A}" destId="{58112755-D53E-D84B-8C8C-B4A3E35A2D30}" srcOrd="1" destOrd="0" parTransId="{27E9AC8B-40D3-F444-8AE5-4BF40B9D3A66}" sibTransId="{5D4A2620-24CE-9349-8667-61F0541B2313}"/>
    <dgm:cxn modelId="{E6421FCA-D299-1F47-9609-E658B8A848C9}" srcId="{5CB5E4FE-6859-9741-935F-CD5A16B44192}" destId="{58F1AC6E-3E8B-9E4D-9DBA-78FBBEE8E9FC}" srcOrd="2" destOrd="0" parTransId="{6F69B1D5-9DB6-C74B-B5F8-4994F83F6089}" sibTransId="{E6850E7D-4D4C-8E4A-B3E1-EA5AF3036BCE}"/>
    <dgm:cxn modelId="{5A7A4DCE-A450-CC49-BF41-53C34F98C676}" type="presOf" srcId="{42E7D191-2EBE-324D-9071-523AC1375461}" destId="{74E70082-BEAD-234F-AEA8-918AA3FC5ED4}" srcOrd="0" destOrd="0" presId="urn:microsoft.com/office/officeart/2005/8/layout/process3"/>
    <dgm:cxn modelId="{4DCE43D5-0823-E848-8F38-B22220DC57CA}" srcId="{7E29EADC-91B6-F243-83DC-0330451F0569}" destId="{F06C6C72-F010-404A-979F-47AA70C972CB}" srcOrd="2" destOrd="0" parTransId="{FA6101A8-8D13-EB4E-9AE8-1604ACB80AB9}" sibTransId="{245565FA-B7D4-D241-943F-26E2EA135CC2}"/>
    <dgm:cxn modelId="{64A8ABD7-B85D-3545-B65C-758A60024892}" type="presOf" srcId="{2BEB7AED-3066-814B-A80A-8BFDC2D1975A}" destId="{8B0CDB80-4133-2646-9B75-2DB9C12C5602}" srcOrd="0" destOrd="0" presId="urn:microsoft.com/office/officeart/2005/8/layout/process3"/>
    <dgm:cxn modelId="{302531EA-C34C-2548-BB47-0FCDEF0CD38C}" type="presOf" srcId="{5D4A2620-24CE-9349-8667-61F0541B2313}" destId="{6459C28B-916A-084D-8D19-31383F6841F7}" srcOrd="0" destOrd="0" presId="urn:microsoft.com/office/officeart/2005/8/layout/process3"/>
    <dgm:cxn modelId="{CDE5E6EA-F33B-1B40-9644-95ED0275EFBC}" type="presOf" srcId="{5CB5E4FE-6859-9741-935F-CD5A16B44192}" destId="{F67DBAB3-FDBC-CD40-95A5-076E6C074D3F}" srcOrd="1" destOrd="0" presId="urn:microsoft.com/office/officeart/2005/8/layout/process3"/>
    <dgm:cxn modelId="{9C7C9DEF-1430-DF42-9AC4-885AF037E460}" srcId="{97733265-279F-5341-BA7D-25862A51F0C0}" destId="{3040C086-6366-854C-82CE-3F7F69FF7404}" srcOrd="1" destOrd="0" parTransId="{22A26438-20CA-AE43-A998-2C8CBB536E25}" sibTransId="{DCD66493-8BF6-7347-8CA1-5BF9AF1F55A6}"/>
    <dgm:cxn modelId="{4E78E6F6-6361-9143-AE7F-8181EE67E3B9}" srcId="{7E29EADC-91B6-F243-83DC-0330451F0569}" destId="{C75234A0-103A-BE4D-A9EF-4B4C93AA9A35}" srcOrd="0" destOrd="0" parTransId="{CE7649CF-C122-6248-A97A-58BE03068477}" sibTransId="{38557E79-E1D8-8E4A-AEE0-DBF05BD755CB}"/>
    <dgm:cxn modelId="{76A302FA-E38F-BA41-8580-E2C29B5B1064}" type="presOf" srcId="{C75234A0-103A-BE4D-A9EF-4B4C93AA9A35}" destId="{5C773AAF-3B90-D840-8BB5-4D069350191A}" srcOrd="0" destOrd="0" presId="urn:microsoft.com/office/officeart/2005/8/layout/process3"/>
    <dgm:cxn modelId="{6FC143FD-CDBA-F94A-8173-47DFC9158445}" type="presOf" srcId="{B4B66089-D3E2-6D4B-9CE4-929BB12E1BB4}" destId="{E822AC5D-9982-794E-B4C1-4FE435E75771}" srcOrd="0" destOrd="1" presId="urn:microsoft.com/office/officeart/2005/8/layout/process3"/>
    <dgm:cxn modelId="{51161BA5-872E-7A42-96E1-8CE1A47DF838}" type="presParOf" srcId="{8B0CDB80-4133-2646-9B75-2DB9C12C5602}" destId="{7B40CC21-B296-7B49-A6AE-CB10B7B015C6}" srcOrd="0" destOrd="0" presId="urn:microsoft.com/office/officeart/2005/8/layout/process3"/>
    <dgm:cxn modelId="{C9AA9889-19D6-0B46-881A-4481630B37CD}" type="presParOf" srcId="{7B40CC21-B296-7B49-A6AE-CB10B7B015C6}" destId="{D8E0023C-94D3-B941-B09C-64407A645D2B}" srcOrd="0" destOrd="0" presId="urn:microsoft.com/office/officeart/2005/8/layout/process3"/>
    <dgm:cxn modelId="{666015E9-E78D-A843-8E21-1C61161E844B}" type="presParOf" srcId="{7B40CC21-B296-7B49-A6AE-CB10B7B015C6}" destId="{F67DBAB3-FDBC-CD40-95A5-076E6C074D3F}" srcOrd="1" destOrd="0" presId="urn:microsoft.com/office/officeart/2005/8/layout/process3"/>
    <dgm:cxn modelId="{69618AB6-BBAC-434E-B6EE-801EA4467548}" type="presParOf" srcId="{7B40CC21-B296-7B49-A6AE-CB10B7B015C6}" destId="{E822AC5D-9982-794E-B4C1-4FE435E75771}" srcOrd="2" destOrd="0" presId="urn:microsoft.com/office/officeart/2005/8/layout/process3"/>
    <dgm:cxn modelId="{0C9C7B5D-0CBF-6444-B0F8-A51E9605FB84}" type="presParOf" srcId="{8B0CDB80-4133-2646-9B75-2DB9C12C5602}" destId="{7EB3C515-543A-E04C-ABB1-88E9B0F1158C}" srcOrd="1" destOrd="0" presId="urn:microsoft.com/office/officeart/2005/8/layout/process3"/>
    <dgm:cxn modelId="{1BB43DD1-586B-C44A-8C40-B17E52B4077B}" type="presParOf" srcId="{7EB3C515-543A-E04C-ABB1-88E9B0F1158C}" destId="{E2314746-0B60-C345-B5BB-1DF0183BA5CD}" srcOrd="0" destOrd="0" presId="urn:microsoft.com/office/officeart/2005/8/layout/process3"/>
    <dgm:cxn modelId="{55B26744-C086-F749-B283-649FEE030D79}" type="presParOf" srcId="{8B0CDB80-4133-2646-9B75-2DB9C12C5602}" destId="{D151EFCE-1FC1-F34B-8512-5A158A8D1C3D}" srcOrd="2" destOrd="0" presId="urn:microsoft.com/office/officeart/2005/8/layout/process3"/>
    <dgm:cxn modelId="{832F69E4-5CCE-1241-BF26-951E0C93B04A}" type="presParOf" srcId="{D151EFCE-1FC1-F34B-8512-5A158A8D1C3D}" destId="{8908BB47-556B-D54B-A70D-D4E2ED43150E}" srcOrd="0" destOrd="0" presId="urn:microsoft.com/office/officeart/2005/8/layout/process3"/>
    <dgm:cxn modelId="{6F2F3B87-2CF8-3A4C-A87A-02F447E4E8DA}" type="presParOf" srcId="{D151EFCE-1FC1-F34B-8512-5A158A8D1C3D}" destId="{2FEDAA42-D82E-2444-8905-AA60A8ED170B}" srcOrd="1" destOrd="0" presId="urn:microsoft.com/office/officeart/2005/8/layout/process3"/>
    <dgm:cxn modelId="{3E364C88-AAA1-9042-B73C-E998764484F2}" type="presParOf" srcId="{D151EFCE-1FC1-F34B-8512-5A158A8D1C3D}" destId="{1A1A3AAA-85C5-A940-9223-C80B3BAC205A}" srcOrd="2" destOrd="0" presId="urn:microsoft.com/office/officeart/2005/8/layout/process3"/>
    <dgm:cxn modelId="{F298D97B-F1CC-0B47-B48A-522A672CE41D}" type="presParOf" srcId="{8B0CDB80-4133-2646-9B75-2DB9C12C5602}" destId="{6459C28B-916A-084D-8D19-31383F6841F7}" srcOrd="3" destOrd="0" presId="urn:microsoft.com/office/officeart/2005/8/layout/process3"/>
    <dgm:cxn modelId="{5C8191BF-C697-4C4D-B64F-63027C2D8C9E}" type="presParOf" srcId="{6459C28B-916A-084D-8D19-31383F6841F7}" destId="{FEC2B767-80C3-9C4D-B56D-130539060B4C}" srcOrd="0" destOrd="0" presId="urn:microsoft.com/office/officeart/2005/8/layout/process3"/>
    <dgm:cxn modelId="{1CEDFDD5-22BB-8342-B8CB-BACFE84D3A0D}" type="presParOf" srcId="{8B0CDB80-4133-2646-9B75-2DB9C12C5602}" destId="{557238F5-0CBA-2544-9FE3-AA70D28EA00C}" srcOrd="4" destOrd="0" presId="urn:microsoft.com/office/officeart/2005/8/layout/process3"/>
    <dgm:cxn modelId="{342AEDD9-520F-2241-B9FC-ACBDD0CA84FD}" type="presParOf" srcId="{557238F5-0CBA-2544-9FE3-AA70D28EA00C}" destId="{EF9E93E7-7D28-5E45-AE4A-795F8C07A17D}" srcOrd="0" destOrd="0" presId="urn:microsoft.com/office/officeart/2005/8/layout/process3"/>
    <dgm:cxn modelId="{441A00B4-EB8C-1D48-841A-A9ED4E7A38D1}" type="presParOf" srcId="{557238F5-0CBA-2544-9FE3-AA70D28EA00C}" destId="{16E57632-A4DC-6E40-8C94-3F431135FEDD}" srcOrd="1" destOrd="0" presId="urn:microsoft.com/office/officeart/2005/8/layout/process3"/>
    <dgm:cxn modelId="{3188EA59-334A-1E48-8EE2-80A27859A8C1}" type="presParOf" srcId="{557238F5-0CBA-2544-9FE3-AA70D28EA00C}" destId="{44E11B07-9ADF-DF46-B271-A91B93E3C005}" srcOrd="2" destOrd="0" presId="urn:microsoft.com/office/officeart/2005/8/layout/process3"/>
    <dgm:cxn modelId="{3E0AE412-53A3-9449-B29E-F9547E2A3083}" type="presParOf" srcId="{8B0CDB80-4133-2646-9B75-2DB9C12C5602}" destId="{A1870AD5-920B-1C46-BEE9-ACB699CB73DC}" srcOrd="5" destOrd="0" presId="urn:microsoft.com/office/officeart/2005/8/layout/process3"/>
    <dgm:cxn modelId="{7435D547-C7DE-C246-AC86-5A32DA55B221}" type="presParOf" srcId="{A1870AD5-920B-1C46-BEE9-ACB699CB73DC}" destId="{D4F5BF11-3C64-0349-B2B9-CDB6506C4DB4}" srcOrd="0" destOrd="0" presId="urn:microsoft.com/office/officeart/2005/8/layout/process3"/>
    <dgm:cxn modelId="{02089B7B-8114-0B4F-91E2-870D37B88F34}" type="presParOf" srcId="{8B0CDB80-4133-2646-9B75-2DB9C12C5602}" destId="{EAD7AEBD-BD8C-0044-9E7E-98FB95B11418}" srcOrd="6" destOrd="0" presId="urn:microsoft.com/office/officeart/2005/8/layout/process3"/>
    <dgm:cxn modelId="{CD11B14D-AE64-E347-8454-E90A5F46CAEB}" type="presParOf" srcId="{EAD7AEBD-BD8C-0044-9E7E-98FB95B11418}" destId="{F469F1FF-A154-9B44-895B-9A8630833294}" srcOrd="0" destOrd="0" presId="urn:microsoft.com/office/officeart/2005/8/layout/process3"/>
    <dgm:cxn modelId="{94AB7A4E-5B16-1A4F-9D64-C81FE4765C40}" type="presParOf" srcId="{EAD7AEBD-BD8C-0044-9E7E-98FB95B11418}" destId="{552CEA12-C801-0E4B-ABD6-4DA33E094819}" srcOrd="1" destOrd="0" presId="urn:microsoft.com/office/officeart/2005/8/layout/process3"/>
    <dgm:cxn modelId="{628625EB-F7B5-3740-A2F4-5B97B8D858CF}" type="presParOf" srcId="{EAD7AEBD-BD8C-0044-9E7E-98FB95B11418}" destId="{5C773AAF-3B90-D840-8BB5-4D069350191A}" srcOrd="2" destOrd="0" presId="urn:microsoft.com/office/officeart/2005/8/layout/process3"/>
    <dgm:cxn modelId="{128C0F14-BE2E-1444-83CE-7100D96246EF}" type="presParOf" srcId="{8B0CDB80-4133-2646-9B75-2DB9C12C5602}" destId="{6307B0D0-16D4-A04E-ACF3-CD14C437268D}" srcOrd="7" destOrd="0" presId="urn:microsoft.com/office/officeart/2005/8/layout/process3"/>
    <dgm:cxn modelId="{2397FDE6-90FA-8943-9B54-27AB179CFF6B}" type="presParOf" srcId="{6307B0D0-16D4-A04E-ACF3-CD14C437268D}" destId="{AED038A8-3102-DE4B-AF46-8A0EF3759D2A}" srcOrd="0" destOrd="0" presId="urn:microsoft.com/office/officeart/2005/8/layout/process3"/>
    <dgm:cxn modelId="{2220252E-A479-CF48-9F84-3C368F30DEF9}" type="presParOf" srcId="{8B0CDB80-4133-2646-9B75-2DB9C12C5602}" destId="{DF6FA503-FCC7-0E4B-AA0C-5FEF3B2E277C}" srcOrd="8" destOrd="0" presId="urn:microsoft.com/office/officeart/2005/8/layout/process3"/>
    <dgm:cxn modelId="{479C4AAC-CC9C-554A-8790-78B49D80C142}" type="presParOf" srcId="{DF6FA503-FCC7-0E4B-AA0C-5FEF3B2E277C}" destId="{74E70082-BEAD-234F-AEA8-918AA3FC5ED4}" srcOrd="0" destOrd="0" presId="urn:microsoft.com/office/officeart/2005/8/layout/process3"/>
    <dgm:cxn modelId="{EFB13D88-CE26-D848-844C-AE8E6FEF327F}" type="presParOf" srcId="{DF6FA503-FCC7-0E4B-AA0C-5FEF3B2E277C}" destId="{E963245D-A489-FE4A-80CB-D1341692046D}" srcOrd="1" destOrd="0" presId="urn:microsoft.com/office/officeart/2005/8/layout/process3"/>
    <dgm:cxn modelId="{74DC7605-24CB-A04A-9020-588180090441}" type="presParOf" srcId="{DF6FA503-FCC7-0E4B-AA0C-5FEF3B2E277C}" destId="{F72734F4-4DFE-7043-93F2-A84F30CA179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6AF32C-2929-2A41-9F32-8E56DE6ECA5D}"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775900D1-FCB2-E341-8D59-061D4042EBFB}">
      <dgm:prSet phldrT="[Text]"/>
      <dgm:spPr/>
      <dgm:t>
        <a:bodyPr/>
        <a:lstStyle/>
        <a:p>
          <a:r>
            <a:rPr lang="en-US" dirty="0"/>
            <a:t>1974</a:t>
          </a:r>
        </a:p>
      </dgm:t>
    </dgm:pt>
    <dgm:pt modelId="{9781999A-CFA3-4E4D-8CA1-B3FD9CA02870}" type="parTrans" cxnId="{344DB4CB-13D6-A64F-B0A9-6893A8361406}">
      <dgm:prSet/>
      <dgm:spPr/>
      <dgm:t>
        <a:bodyPr/>
        <a:lstStyle/>
        <a:p>
          <a:endParaRPr lang="en-US"/>
        </a:p>
      </dgm:t>
    </dgm:pt>
    <dgm:pt modelId="{DA92BACE-8D8D-EA40-BA9F-5AC280E20279}" type="sibTrans" cxnId="{344DB4CB-13D6-A64F-B0A9-6893A8361406}">
      <dgm:prSet/>
      <dgm:spPr/>
      <dgm:t>
        <a:bodyPr/>
        <a:lstStyle/>
        <a:p>
          <a:endParaRPr lang="en-US"/>
        </a:p>
      </dgm:t>
    </dgm:pt>
    <dgm:pt modelId="{3B547E0C-10A7-424B-9222-20F59511DE40}">
      <dgm:prSet phldrT="[Text]"/>
      <dgm:spPr/>
      <dgm:t>
        <a:bodyPr/>
        <a:lstStyle/>
        <a:p>
          <a:r>
            <a:rPr lang="en-US" dirty="0"/>
            <a:t>2010</a:t>
          </a:r>
        </a:p>
      </dgm:t>
    </dgm:pt>
    <dgm:pt modelId="{AFB6120B-B027-EB45-8E70-995A483332F1}" type="parTrans" cxnId="{A5DED75B-1254-3440-9A2D-1D97FC44FEA9}">
      <dgm:prSet/>
      <dgm:spPr/>
      <dgm:t>
        <a:bodyPr/>
        <a:lstStyle/>
        <a:p>
          <a:endParaRPr lang="en-US"/>
        </a:p>
      </dgm:t>
    </dgm:pt>
    <dgm:pt modelId="{00C19065-45B8-584B-9542-A69E279135F6}" type="sibTrans" cxnId="{A5DED75B-1254-3440-9A2D-1D97FC44FEA9}">
      <dgm:prSet/>
      <dgm:spPr/>
      <dgm:t>
        <a:bodyPr/>
        <a:lstStyle/>
        <a:p>
          <a:endParaRPr lang="en-US"/>
        </a:p>
      </dgm:t>
    </dgm:pt>
    <dgm:pt modelId="{3FDA6E23-27FC-C24C-AB60-D38EC4C600C8}">
      <dgm:prSet phldrT="[Text]"/>
      <dgm:spPr/>
      <dgm:t>
        <a:bodyPr/>
        <a:lstStyle/>
        <a:p>
          <a:r>
            <a:rPr lang="en-US" dirty="0"/>
            <a:t>2013</a:t>
          </a:r>
        </a:p>
      </dgm:t>
    </dgm:pt>
    <dgm:pt modelId="{0349C5A1-2B32-124B-9360-F391297473F4}" type="parTrans" cxnId="{C398FBAC-B4CA-4140-8F75-66D4BFCE5158}">
      <dgm:prSet/>
      <dgm:spPr/>
      <dgm:t>
        <a:bodyPr/>
        <a:lstStyle/>
        <a:p>
          <a:endParaRPr lang="en-US"/>
        </a:p>
      </dgm:t>
    </dgm:pt>
    <dgm:pt modelId="{35E77B84-7B36-5E4B-A3C9-E90DCC8229A1}" type="sibTrans" cxnId="{C398FBAC-B4CA-4140-8F75-66D4BFCE5158}">
      <dgm:prSet/>
      <dgm:spPr/>
      <dgm:t>
        <a:bodyPr/>
        <a:lstStyle/>
        <a:p>
          <a:endParaRPr lang="en-US"/>
        </a:p>
      </dgm:t>
    </dgm:pt>
    <dgm:pt modelId="{A3882ABE-4E2F-8C41-AFF7-801128FAF3DB}">
      <dgm:prSet phldrT="[Text]"/>
      <dgm:spPr/>
      <dgm:t>
        <a:bodyPr/>
        <a:lstStyle/>
        <a:p>
          <a:r>
            <a:rPr lang="en-US" dirty="0"/>
            <a:t>2019</a:t>
          </a:r>
        </a:p>
      </dgm:t>
    </dgm:pt>
    <dgm:pt modelId="{B46F992B-BE86-1D4E-A606-35F13E0690D7}" type="parTrans" cxnId="{4BAF34EF-B314-4F4F-9522-63BD4A84C05F}">
      <dgm:prSet/>
      <dgm:spPr/>
      <dgm:t>
        <a:bodyPr/>
        <a:lstStyle/>
        <a:p>
          <a:endParaRPr lang="en-US"/>
        </a:p>
      </dgm:t>
    </dgm:pt>
    <dgm:pt modelId="{10BBDC58-FC17-504B-BF63-1B1AECDB82B9}" type="sibTrans" cxnId="{4BAF34EF-B314-4F4F-9522-63BD4A84C05F}">
      <dgm:prSet/>
      <dgm:spPr/>
      <dgm:t>
        <a:bodyPr/>
        <a:lstStyle/>
        <a:p>
          <a:endParaRPr lang="en-US"/>
        </a:p>
      </dgm:t>
    </dgm:pt>
    <dgm:pt modelId="{0BDD9659-03B2-BC4B-B070-5392763BE5B0}">
      <dgm:prSet phldrT="[Text]"/>
      <dgm:spPr/>
      <dgm:t>
        <a:bodyPr/>
        <a:lstStyle/>
        <a:p>
          <a:r>
            <a:rPr lang="en-US" dirty="0"/>
            <a:t>2015</a:t>
          </a:r>
        </a:p>
      </dgm:t>
    </dgm:pt>
    <dgm:pt modelId="{5A936D04-41D4-FC41-A597-59F0FE3C926C}" type="parTrans" cxnId="{03C5C2DA-E80B-164D-84B5-AD6140D9E752}">
      <dgm:prSet/>
      <dgm:spPr/>
      <dgm:t>
        <a:bodyPr/>
        <a:lstStyle/>
        <a:p>
          <a:endParaRPr lang="en-US"/>
        </a:p>
      </dgm:t>
    </dgm:pt>
    <dgm:pt modelId="{2B382AF9-3D44-4F48-B45F-3059817BE376}" type="sibTrans" cxnId="{03C5C2DA-E80B-164D-84B5-AD6140D9E752}">
      <dgm:prSet/>
      <dgm:spPr/>
      <dgm:t>
        <a:bodyPr/>
        <a:lstStyle/>
        <a:p>
          <a:endParaRPr lang="en-US"/>
        </a:p>
      </dgm:t>
    </dgm:pt>
    <dgm:pt modelId="{693FBF0C-4F88-A74B-B546-88D5757C5B68}">
      <dgm:prSet phldrT="[Text]"/>
      <dgm:spPr/>
      <dgm:t>
        <a:bodyPr/>
        <a:lstStyle/>
        <a:p>
          <a:r>
            <a:rPr lang="en-US" dirty="0"/>
            <a:t>2015</a:t>
          </a:r>
        </a:p>
      </dgm:t>
    </dgm:pt>
    <dgm:pt modelId="{49029A7E-B904-5B4A-A35E-CCE897B94B4B}" type="parTrans" cxnId="{6E4F17F5-8D1B-AD45-BC51-4E30B8E999C9}">
      <dgm:prSet/>
      <dgm:spPr/>
      <dgm:t>
        <a:bodyPr/>
        <a:lstStyle/>
        <a:p>
          <a:endParaRPr lang="en-US"/>
        </a:p>
      </dgm:t>
    </dgm:pt>
    <dgm:pt modelId="{8CB5387B-0C7B-084B-82DD-57A0F8CA7F63}" type="sibTrans" cxnId="{6E4F17F5-8D1B-AD45-BC51-4E30B8E999C9}">
      <dgm:prSet/>
      <dgm:spPr/>
      <dgm:t>
        <a:bodyPr/>
        <a:lstStyle/>
        <a:p>
          <a:endParaRPr lang="en-US"/>
        </a:p>
      </dgm:t>
    </dgm:pt>
    <dgm:pt modelId="{06113B05-ABA5-C34B-8FC9-F7EB996E1BE9}">
      <dgm:prSet phldrT="[Text]"/>
      <dgm:spPr/>
      <dgm:t>
        <a:bodyPr/>
        <a:lstStyle/>
        <a:p>
          <a:r>
            <a:rPr lang="en-US" dirty="0"/>
            <a:t>2018</a:t>
          </a:r>
        </a:p>
      </dgm:t>
    </dgm:pt>
    <dgm:pt modelId="{42DD907D-0213-5B4F-844C-31D64A2F14D8}" type="parTrans" cxnId="{0F239EAC-CC2B-7B46-910E-319B450A93A4}">
      <dgm:prSet/>
      <dgm:spPr/>
      <dgm:t>
        <a:bodyPr/>
        <a:lstStyle/>
        <a:p>
          <a:endParaRPr lang="en-US"/>
        </a:p>
      </dgm:t>
    </dgm:pt>
    <dgm:pt modelId="{2B76E658-F757-7B48-B8E8-58F3F54A93F1}" type="sibTrans" cxnId="{0F239EAC-CC2B-7B46-910E-319B450A93A4}">
      <dgm:prSet/>
      <dgm:spPr/>
      <dgm:t>
        <a:bodyPr/>
        <a:lstStyle/>
        <a:p>
          <a:endParaRPr lang="en-US"/>
        </a:p>
      </dgm:t>
    </dgm:pt>
    <dgm:pt modelId="{5A16AA0D-04FA-D941-AB9B-80F95B3E72AE}">
      <dgm:prSet phldrT="[Text]"/>
      <dgm:spPr/>
      <dgm:t>
        <a:bodyPr/>
        <a:lstStyle/>
        <a:p>
          <a:r>
            <a:rPr lang="en-US"/>
            <a:t> Genesis</a:t>
          </a:r>
          <a:endParaRPr lang="en-US" dirty="0"/>
        </a:p>
      </dgm:t>
    </dgm:pt>
    <dgm:pt modelId="{83F6110E-C257-FF4D-85C9-E292A6517FE8}" type="sibTrans" cxnId="{30426569-E331-E146-883C-FBF49B1B698C}">
      <dgm:prSet/>
      <dgm:spPr/>
      <dgm:t>
        <a:bodyPr/>
        <a:lstStyle/>
        <a:p>
          <a:endParaRPr lang="en-US"/>
        </a:p>
      </dgm:t>
    </dgm:pt>
    <dgm:pt modelId="{F994434E-F277-AA46-A952-DF8589D5BB10}" type="parTrans" cxnId="{30426569-E331-E146-883C-FBF49B1B698C}">
      <dgm:prSet/>
      <dgm:spPr/>
      <dgm:t>
        <a:bodyPr/>
        <a:lstStyle/>
        <a:p>
          <a:endParaRPr lang="en-US"/>
        </a:p>
      </dgm:t>
    </dgm:pt>
    <dgm:pt modelId="{266DF295-9F84-FF46-A709-81BCCEC74176}" type="pres">
      <dgm:prSet presAssocID="{286AF32C-2929-2A41-9F32-8E56DE6ECA5D}" presName="vert0" presStyleCnt="0">
        <dgm:presLayoutVars>
          <dgm:dir/>
          <dgm:animOne val="branch"/>
          <dgm:animLvl val="lvl"/>
        </dgm:presLayoutVars>
      </dgm:prSet>
      <dgm:spPr/>
    </dgm:pt>
    <dgm:pt modelId="{C7214852-5DBE-F148-9644-C72C7CDBBC67}" type="pres">
      <dgm:prSet presAssocID="{5A16AA0D-04FA-D941-AB9B-80F95B3E72AE}" presName="thickLine" presStyleLbl="alignNode1" presStyleIdx="0" presStyleCnt="1"/>
      <dgm:spPr/>
    </dgm:pt>
    <dgm:pt modelId="{4F6617F8-083D-4542-B45E-54BD90B8ADF0}" type="pres">
      <dgm:prSet presAssocID="{5A16AA0D-04FA-D941-AB9B-80F95B3E72AE}" presName="horz1" presStyleCnt="0"/>
      <dgm:spPr/>
    </dgm:pt>
    <dgm:pt modelId="{3989CD69-FB96-7E4A-A58B-976974C40E77}" type="pres">
      <dgm:prSet presAssocID="{5A16AA0D-04FA-D941-AB9B-80F95B3E72AE}" presName="tx1" presStyleLbl="revTx" presStyleIdx="0" presStyleCnt="8" custScaleX="342640"/>
      <dgm:spPr/>
    </dgm:pt>
    <dgm:pt modelId="{8EAC63DD-42EE-B746-B61A-A4CDBA656010}" type="pres">
      <dgm:prSet presAssocID="{5A16AA0D-04FA-D941-AB9B-80F95B3E72AE}" presName="vert1" presStyleCnt="0"/>
      <dgm:spPr/>
    </dgm:pt>
    <dgm:pt modelId="{ECF8936E-9A8A-E146-822F-417344C873FD}" type="pres">
      <dgm:prSet presAssocID="{775900D1-FCB2-E341-8D59-061D4042EBFB}" presName="vertSpace2a" presStyleCnt="0"/>
      <dgm:spPr/>
    </dgm:pt>
    <dgm:pt modelId="{5310AADD-E495-0842-858D-7E03D1EA7D76}" type="pres">
      <dgm:prSet presAssocID="{775900D1-FCB2-E341-8D59-061D4042EBFB}" presName="horz2" presStyleCnt="0"/>
      <dgm:spPr/>
    </dgm:pt>
    <dgm:pt modelId="{E60862EB-8BCC-2E4E-AF2A-FAFAB29D99E2}" type="pres">
      <dgm:prSet presAssocID="{775900D1-FCB2-E341-8D59-061D4042EBFB}" presName="horzSpace2" presStyleCnt="0"/>
      <dgm:spPr/>
    </dgm:pt>
    <dgm:pt modelId="{9C017E33-AA5C-ED45-8B13-AAEAD44DD30D}" type="pres">
      <dgm:prSet presAssocID="{775900D1-FCB2-E341-8D59-061D4042EBFB}" presName="tx2" presStyleLbl="revTx" presStyleIdx="1" presStyleCnt="8"/>
      <dgm:spPr/>
    </dgm:pt>
    <dgm:pt modelId="{2AD1E5B7-1329-274E-9B60-36CAC117CCC0}" type="pres">
      <dgm:prSet presAssocID="{775900D1-FCB2-E341-8D59-061D4042EBFB}" presName="vert2" presStyleCnt="0"/>
      <dgm:spPr/>
    </dgm:pt>
    <dgm:pt modelId="{DC5BD600-A7AC-664D-B9AA-AEFF44D2848A}" type="pres">
      <dgm:prSet presAssocID="{775900D1-FCB2-E341-8D59-061D4042EBFB}" presName="thinLine2b" presStyleLbl="callout" presStyleIdx="0" presStyleCnt="7"/>
      <dgm:spPr/>
    </dgm:pt>
    <dgm:pt modelId="{C53F8363-AC47-7F45-A13F-5D7A0BC70DF9}" type="pres">
      <dgm:prSet presAssocID="{775900D1-FCB2-E341-8D59-061D4042EBFB}" presName="vertSpace2b" presStyleCnt="0"/>
      <dgm:spPr/>
    </dgm:pt>
    <dgm:pt modelId="{D7EEDB92-AF6A-6245-A178-21DF80996F3E}" type="pres">
      <dgm:prSet presAssocID="{3B547E0C-10A7-424B-9222-20F59511DE40}" presName="horz2" presStyleCnt="0"/>
      <dgm:spPr/>
    </dgm:pt>
    <dgm:pt modelId="{695EED83-1C89-B545-9FE9-4E1656F0DB03}" type="pres">
      <dgm:prSet presAssocID="{3B547E0C-10A7-424B-9222-20F59511DE40}" presName="horzSpace2" presStyleCnt="0"/>
      <dgm:spPr/>
    </dgm:pt>
    <dgm:pt modelId="{6D0A04B1-6BEB-2C42-9FD5-6AA5E922E7D0}" type="pres">
      <dgm:prSet presAssocID="{3B547E0C-10A7-424B-9222-20F59511DE40}" presName="tx2" presStyleLbl="revTx" presStyleIdx="2" presStyleCnt="8"/>
      <dgm:spPr/>
    </dgm:pt>
    <dgm:pt modelId="{EFDF2ABA-CA37-E648-B199-313D4BBD967B}" type="pres">
      <dgm:prSet presAssocID="{3B547E0C-10A7-424B-9222-20F59511DE40}" presName="vert2" presStyleCnt="0"/>
      <dgm:spPr/>
    </dgm:pt>
    <dgm:pt modelId="{26218DC5-4AD9-D74B-A99F-C6AE8D369254}" type="pres">
      <dgm:prSet presAssocID="{3B547E0C-10A7-424B-9222-20F59511DE40}" presName="thinLine2b" presStyleLbl="callout" presStyleIdx="1" presStyleCnt="7"/>
      <dgm:spPr/>
    </dgm:pt>
    <dgm:pt modelId="{6CB62615-0659-D349-B2AD-F7156BC56179}" type="pres">
      <dgm:prSet presAssocID="{3B547E0C-10A7-424B-9222-20F59511DE40}" presName="vertSpace2b" presStyleCnt="0"/>
      <dgm:spPr/>
    </dgm:pt>
    <dgm:pt modelId="{EA659315-FC0C-4B44-A767-9D74A867C3AE}" type="pres">
      <dgm:prSet presAssocID="{3FDA6E23-27FC-C24C-AB60-D38EC4C600C8}" presName="horz2" presStyleCnt="0"/>
      <dgm:spPr/>
    </dgm:pt>
    <dgm:pt modelId="{420EBA7A-7949-1B41-9275-8A7A57F2E397}" type="pres">
      <dgm:prSet presAssocID="{3FDA6E23-27FC-C24C-AB60-D38EC4C600C8}" presName="horzSpace2" presStyleCnt="0"/>
      <dgm:spPr/>
    </dgm:pt>
    <dgm:pt modelId="{0FDDC58C-0592-2042-A05F-F9D59CAD9F77}" type="pres">
      <dgm:prSet presAssocID="{3FDA6E23-27FC-C24C-AB60-D38EC4C600C8}" presName="tx2" presStyleLbl="revTx" presStyleIdx="3" presStyleCnt="8"/>
      <dgm:spPr/>
    </dgm:pt>
    <dgm:pt modelId="{B8042120-D1E2-A34B-86E2-A3DA632C1019}" type="pres">
      <dgm:prSet presAssocID="{3FDA6E23-27FC-C24C-AB60-D38EC4C600C8}" presName="vert2" presStyleCnt="0"/>
      <dgm:spPr/>
    </dgm:pt>
    <dgm:pt modelId="{2F5960A9-6673-A941-A793-917FD3603769}" type="pres">
      <dgm:prSet presAssocID="{3FDA6E23-27FC-C24C-AB60-D38EC4C600C8}" presName="thinLine2b" presStyleLbl="callout" presStyleIdx="2" presStyleCnt="7"/>
      <dgm:spPr/>
    </dgm:pt>
    <dgm:pt modelId="{2F8A00B5-7228-FE40-915E-CD16A35DB632}" type="pres">
      <dgm:prSet presAssocID="{3FDA6E23-27FC-C24C-AB60-D38EC4C600C8}" presName="vertSpace2b" presStyleCnt="0"/>
      <dgm:spPr/>
    </dgm:pt>
    <dgm:pt modelId="{EA1CC8F5-719C-C948-A120-43FBDFC6AF7F}" type="pres">
      <dgm:prSet presAssocID="{0BDD9659-03B2-BC4B-B070-5392763BE5B0}" presName="horz2" presStyleCnt="0"/>
      <dgm:spPr/>
    </dgm:pt>
    <dgm:pt modelId="{7B0A8675-2B6C-694C-9383-47911D53F43C}" type="pres">
      <dgm:prSet presAssocID="{0BDD9659-03B2-BC4B-B070-5392763BE5B0}" presName="horzSpace2" presStyleCnt="0"/>
      <dgm:spPr/>
    </dgm:pt>
    <dgm:pt modelId="{03380143-FFC6-FA43-B4D6-E88B895D287E}" type="pres">
      <dgm:prSet presAssocID="{0BDD9659-03B2-BC4B-B070-5392763BE5B0}" presName="tx2" presStyleLbl="revTx" presStyleIdx="4" presStyleCnt="8"/>
      <dgm:spPr/>
    </dgm:pt>
    <dgm:pt modelId="{4D1A04EA-FEE4-A949-8D3A-111622CB9E86}" type="pres">
      <dgm:prSet presAssocID="{0BDD9659-03B2-BC4B-B070-5392763BE5B0}" presName="vert2" presStyleCnt="0"/>
      <dgm:spPr/>
    </dgm:pt>
    <dgm:pt modelId="{9A5486F5-5CFB-9741-8393-D59EED2B2206}" type="pres">
      <dgm:prSet presAssocID="{0BDD9659-03B2-BC4B-B070-5392763BE5B0}" presName="thinLine2b" presStyleLbl="callout" presStyleIdx="3" presStyleCnt="7"/>
      <dgm:spPr/>
    </dgm:pt>
    <dgm:pt modelId="{19FB717A-C8CC-374B-A298-1ACBE0814033}" type="pres">
      <dgm:prSet presAssocID="{0BDD9659-03B2-BC4B-B070-5392763BE5B0}" presName="vertSpace2b" presStyleCnt="0"/>
      <dgm:spPr/>
    </dgm:pt>
    <dgm:pt modelId="{39D87C30-C2CD-9842-9224-B29B13C952EF}" type="pres">
      <dgm:prSet presAssocID="{693FBF0C-4F88-A74B-B546-88D5757C5B68}" presName="horz2" presStyleCnt="0"/>
      <dgm:spPr/>
    </dgm:pt>
    <dgm:pt modelId="{E674B8B1-02F5-2046-9983-7A9770C34588}" type="pres">
      <dgm:prSet presAssocID="{693FBF0C-4F88-A74B-B546-88D5757C5B68}" presName="horzSpace2" presStyleCnt="0"/>
      <dgm:spPr/>
    </dgm:pt>
    <dgm:pt modelId="{BEC5F736-4981-BA4A-B1E6-27F697103597}" type="pres">
      <dgm:prSet presAssocID="{693FBF0C-4F88-A74B-B546-88D5757C5B68}" presName="tx2" presStyleLbl="revTx" presStyleIdx="5" presStyleCnt="8"/>
      <dgm:spPr/>
    </dgm:pt>
    <dgm:pt modelId="{5F2A6134-EDF9-5C4B-B565-C6D4C648CBF6}" type="pres">
      <dgm:prSet presAssocID="{693FBF0C-4F88-A74B-B546-88D5757C5B68}" presName="vert2" presStyleCnt="0"/>
      <dgm:spPr/>
    </dgm:pt>
    <dgm:pt modelId="{AD07F85D-6F8F-B945-90C3-B9F7D10511A0}" type="pres">
      <dgm:prSet presAssocID="{693FBF0C-4F88-A74B-B546-88D5757C5B68}" presName="thinLine2b" presStyleLbl="callout" presStyleIdx="4" presStyleCnt="7"/>
      <dgm:spPr/>
    </dgm:pt>
    <dgm:pt modelId="{E9758830-B49D-CA4C-BB26-CA60A49DA63A}" type="pres">
      <dgm:prSet presAssocID="{693FBF0C-4F88-A74B-B546-88D5757C5B68}" presName="vertSpace2b" presStyleCnt="0"/>
      <dgm:spPr/>
    </dgm:pt>
    <dgm:pt modelId="{3E0C7B53-D9CB-BE42-93D0-3070DEA4E626}" type="pres">
      <dgm:prSet presAssocID="{06113B05-ABA5-C34B-8FC9-F7EB996E1BE9}" presName="horz2" presStyleCnt="0"/>
      <dgm:spPr/>
    </dgm:pt>
    <dgm:pt modelId="{8AABB219-8CB4-924E-8A77-40B7679ED487}" type="pres">
      <dgm:prSet presAssocID="{06113B05-ABA5-C34B-8FC9-F7EB996E1BE9}" presName="horzSpace2" presStyleCnt="0"/>
      <dgm:spPr/>
    </dgm:pt>
    <dgm:pt modelId="{CCF5CD3D-878C-F648-8037-4A8D3A3D6321}" type="pres">
      <dgm:prSet presAssocID="{06113B05-ABA5-C34B-8FC9-F7EB996E1BE9}" presName="tx2" presStyleLbl="revTx" presStyleIdx="6" presStyleCnt="8"/>
      <dgm:spPr/>
    </dgm:pt>
    <dgm:pt modelId="{F95E82C4-4385-0C49-B736-4657644434F2}" type="pres">
      <dgm:prSet presAssocID="{06113B05-ABA5-C34B-8FC9-F7EB996E1BE9}" presName="vert2" presStyleCnt="0"/>
      <dgm:spPr/>
    </dgm:pt>
    <dgm:pt modelId="{825B29E2-9B8A-5749-954B-86BE7ADD7D19}" type="pres">
      <dgm:prSet presAssocID="{06113B05-ABA5-C34B-8FC9-F7EB996E1BE9}" presName="thinLine2b" presStyleLbl="callout" presStyleIdx="5" presStyleCnt="7"/>
      <dgm:spPr/>
    </dgm:pt>
    <dgm:pt modelId="{4933163D-0922-604F-A22E-42B41A1FD329}" type="pres">
      <dgm:prSet presAssocID="{06113B05-ABA5-C34B-8FC9-F7EB996E1BE9}" presName="vertSpace2b" presStyleCnt="0"/>
      <dgm:spPr/>
    </dgm:pt>
    <dgm:pt modelId="{4018D990-0051-4D47-880C-8058F7385CB8}" type="pres">
      <dgm:prSet presAssocID="{A3882ABE-4E2F-8C41-AFF7-801128FAF3DB}" presName="horz2" presStyleCnt="0"/>
      <dgm:spPr/>
    </dgm:pt>
    <dgm:pt modelId="{A808277B-5967-A246-B10E-2BADB96E6D5A}" type="pres">
      <dgm:prSet presAssocID="{A3882ABE-4E2F-8C41-AFF7-801128FAF3DB}" presName="horzSpace2" presStyleCnt="0"/>
      <dgm:spPr/>
    </dgm:pt>
    <dgm:pt modelId="{B173E99E-9D12-9C4A-8EF8-D94457878A02}" type="pres">
      <dgm:prSet presAssocID="{A3882ABE-4E2F-8C41-AFF7-801128FAF3DB}" presName="tx2" presStyleLbl="revTx" presStyleIdx="7" presStyleCnt="8"/>
      <dgm:spPr/>
    </dgm:pt>
    <dgm:pt modelId="{E6F4728F-C15D-E84C-B6DC-981FCDE97B52}" type="pres">
      <dgm:prSet presAssocID="{A3882ABE-4E2F-8C41-AFF7-801128FAF3DB}" presName="vert2" presStyleCnt="0"/>
      <dgm:spPr/>
    </dgm:pt>
    <dgm:pt modelId="{56461A13-71F4-2D4B-A1A6-AE624C40DF7D}" type="pres">
      <dgm:prSet presAssocID="{A3882ABE-4E2F-8C41-AFF7-801128FAF3DB}" presName="thinLine2b" presStyleLbl="callout" presStyleIdx="6" presStyleCnt="7"/>
      <dgm:spPr/>
    </dgm:pt>
    <dgm:pt modelId="{2341A87A-65C2-BF45-8E64-1264AD157196}" type="pres">
      <dgm:prSet presAssocID="{A3882ABE-4E2F-8C41-AFF7-801128FAF3DB}" presName="vertSpace2b" presStyleCnt="0"/>
      <dgm:spPr/>
    </dgm:pt>
  </dgm:ptLst>
  <dgm:cxnLst>
    <dgm:cxn modelId="{38B04A12-B989-F046-9E22-7E56C91F3413}" type="presOf" srcId="{A3882ABE-4E2F-8C41-AFF7-801128FAF3DB}" destId="{B173E99E-9D12-9C4A-8EF8-D94457878A02}" srcOrd="0" destOrd="0" presId="urn:microsoft.com/office/officeart/2008/layout/LinedList"/>
    <dgm:cxn modelId="{437A3617-89C1-A94F-BBCF-6F88F67485F2}" type="presOf" srcId="{286AF32C-2929-2A41-9F32-8E56DE6ECA5D}" destId="{266DF295-9F84-FF46-A709-81BCCEC74176}" srcOrd="0" destOrd="0" presId="urn:microsoft.com/office/officeart/2008/layout/LinedList"/>
    <dgm:cxn modelId="{F2180B1B-E849-DC46-9D4B-ED33368A9666}" type="presOf" srcId="{775900D1-FCB2-E341-8D59-061D4042EBFB}" destId="{9C017E33-AA5C-ED45-8B13-AAEAD44DD30D}" srcOrd="0" destOrd="0" presId="urn:microsoft.com/office/officeart/2008/layout/LinedList"/>
    <dgm:cxn modelId="{A5DED75B-1254-3440-9A2D-1D97FC44FEA9}" srcId="{5A16AA0D-04FA-D941-AB9B-80F95B3E72AE}" destId="{3B547E0C-10A7-424B-9222-20F59511DE40}" srcOrd="1" destOrd="0" parTransId="{AFB6120B-B027-EB45-8E70-995A483332F1}" sibTransId="{00C19065-45B8-584B-9542-A69E279135F6}"/>
    <dgm:cxn modelId="{30426569-E331-E146-883C-FBF49B1B698C}" srcId="{286AF32C-2929-2A41-9F32-8E56DE6ECA5D}" destId="{5A16AA0D-04FA-D941-AB9B-80F95B3E72AE}" srcOrd="0" destOrd="0" parTransId="{F994434E-F277-AA46-A952-DF8589D5BB10}" sibTransId="{83F6110E-C257-FF4D-85C9-E292A6517FE8}"/>
    <dgm:cxn modelId="{E564506B-34A6-D34B-AE11-44B4B8BD5385}" type="presOf" srcId="{3FDA6E23-27FC-C24C-AB60-D38EC4C600C8}" destId="{0FDDC58C-0592-2042-A05F-F9D59CAD9F77}" srcOrd="0" destOrd="0" presId="urn:microsoft.com/office/officeart/2008/layout/LinedList"/>
    <dgm:cxn modelId="{2C0E1171-0C85-0946-9991-A5F7C520082C}" type="presOf" srcId="{06113B05-ABA5-C34B-8FC9-F7EB996E1BE9}" destId="{CCF5CD3D-878C-F648-8037-4A8D3A3D6321}" srcOrd="0" destOrd="0" presId="urn:microsoft.com/office/officeart/2008/layout/LinedList"/>
    <dgm:cxn modelId="{C97EAB8C-A9E9-5145-AE6C-96F6B35F86AA}" type="presOf" srcId="{3B547E0C-10A7-424B-9222-20F59511DE40}" destId="{6D0A04B1-6BEB-2C42-9FD5-6AA5E922E7D0}" srcOrd="0" destOrd="0" presId="urn:microsoft.com/office/officeart/2008/layout/LinedList"/>
    <dgm:cxn modelId="{0F239EAC-CC2B-7B46-910E-319B450A93A4}" srcId="{5A16AA0D-04FA-D941-AB9B-80F95B3E72AE}" destId="{06113B05-ABA5-C34B-8FC9-F7EB996E1BE9}" srcOrd="5" destOrd="0" parTransId="{42DD907D-0213-5B4F-844C-31D64A2F14D8}" sibTransId="{2B76E658-F757-7B48-B8E8-58F3F54A93F1}"/>
    <dgm:cxn modelId="{C398FBAC-B4CA-4140-8F75-66D4BFCE5158}" srcId="{5A16AA0D-04FA-D941-AB9B-80F95B3E72AE}" destId="{3FDA6E23-27FC-C24C-AB60-D38EC4C600C8}" srcOrd="2" destOrd="0" parTransId="{0349C5A1-2B32-124B-9360-F391297473F4}" sibTransId="{35E77B84-7B36-5E4B-A3C9-E90DCC8229A1}"/>
    <dgm:cxn modelId="{344DB4CB-13D6-A64F-B0A9-6893A8361406}" srcId="{5A16AA0D-04FA-D941-AB9B-80F95B3E72AE}" destId="{775900D1-FCB2-E341-8D59-061D4042EBFB}" srcOrd="0" destOrd="0" parTransId="{9781999A-CFA3-4E4D-8CA1-B3FD9CA02870}" sibTransId="{DA92BACE-8D8D-EA40-BA9F-5AC280E20279}"/>
    <dgm:cxn modelId="{2B8FECD0-913B-5C4F-8866-DCADB03AF8B8}" type="presOf" srcId="{0BDD9659-03B2-BC4B-B070-5392763BE5B0}" destId="{03380143-FFC6-FA43-B4D6-E88B895D287E}" srcOrd="0" destOrd="0" presId="urn:microsoft.com/office/officeart/2008/layout/LinedList"/>
    <dgm:cxn modelId="{211DCDD7-D119-AD49-B190-83D03F26070A}" type="presOf" srcId="{5A16AA0D-04FA-D941-AB9B-80F95B3E72AE}" destId="{3989CD69-FB96-7E4A-A58B-976974C40E77}" srcOrd="0" destOrd="0" presId="urn:microsoft.com/office/officeart/2008/layout/LinedList"/>
    <dgm:cxn modelId="{03C5C2DA-E80B-164D-84B5-AD6140D9E752}" srcId="{5A16AA0D-04FA-D941-AB9B-80F95B3E72AE}" destId="{0BDD9659-03B2-BC4B-B070-5392763BE5B0}" srcOrd="3" destOrd="0" parTransId="{5A936D04-41D4-FC41-A597-59F0FE3C926C}" sibTransId="{2B382AF9-3D44-4F48-B45F-3059817BE376}"/>
    <dgm:cxn modelId="{E7542BE0-19D3-404A-A837-067B5BBDBBDC}" type="presOf" srcId="{693FBF0C-4F88-A74B-B546-88D5757C5B68}" destId="{BEC5F736-4981-BA4A-B1E6-27F697103597}" srcOrd="0" destOrd="0" presId="urn:microsoft.com/office/officeart/2008/layout/LinedList"/>
    <dgm:cxn modelId="{4BAF34EF-B314-4F4F-9522-63BD4A84C05F}" srcId="{5A16AA0D-04FA-D941-AB9B-80F95B3E72AE}" destId="{A3882ABE-4E2F-8C41-AFF7-801128FAF3DB}" srcOrd="6" destOrd="0" parTransId="{B46F992B-BE86-1D4E-A606-35F13E0690D7}" sibTransId="{10BBDC58-FC17-504B-BF63-1B1AECDB82B9}"/>
    <dgm:cxn modelId="{6E4F17F5-8D1B-AD45-BC51-4E30B8E999C9}" srcId="{5A16AA0D-04FA-D941-AB9B-80F95B3E72AE}" destId="{693FBF0C-4F88-A74B-B546-88D5757C5B68}" srcOrd="4" destOrd="0" parTransId="{49029A7E-B904-5B4A-A35E-CCE897B94B4B}" sibTransId="{8CB5387B-0C7B-084B-82DD-57A0F8CA7F63}"/>
    <dgm:cxn modelId="{12B49D34-C59C-C541-ABDC-E525E26C0D4A}" type="presParOf" srcId="{266DF295-9F84-FF46-A709-81BCCEC74176}" destId="{C7214852-5DBE-F148-9644-C72C7CDBBC67}" srcOrd="0" destOrd="0" presId="urn:microsoft.com/office/officeart/2008/layout/LinedList"/>
    <dgm:cxn modelId="{A7EFFADC-124A-4142-90C8-394B0E3DC3A0}" type="presParOf" srcId="{266DF295-9F84-FF46-A709-81BCCEC74176}" destId="{4F6617F8-083D-4542-B45E-54BD90B8ADF0}" srcOrd="1" destOrd="0" presId="urn:microsoft.com/office/officeart/2008/layout/LinedList"/>
    <dgm:cxn modelId="{613AB708-3A93-5845-9255-9CD47FA4FBDE}" type="presParOf" srcId="{4F6617F8-083D-4542-B45E-54BD90B8ADF0}" destId="{3989CD69-FB96-7E4A-A58B-976974C40E77}" srcOrd="0" destOrd="0" presId="urn:microsoft.com/office/officeart/2008/layout/LinedList"/>
    <dgm:cxn modelId="{E0EC1C77-80DE-8D4D-9237-080C24BED7DF}" type="presParOf" srcId="{4F6617F8-083D-4542-B45E-54BD90B8ADF0}" destId="{8EAC63DD-42EE-B746-B61A-A4CDBA656010}" srcOrd="1" destOrd="0" presId="urn:microsoft.com/office/officeart/2008/layout/LinedList"/>
    <dgm:cxn modelId="{FA1510D0-EAAA-3748-AD40-46D7EB1D8085}" type="presParOf" srcId="{8EAC63DD-42EE-B746-B61A-A4CDBA656010}" destId="{ECF8936E-9A8A-E146-822F-417344C873FD}" srcOrd="0" destOrd="0" presId="urn:microsoft.com/office/officeart/2008/layout/LinedList"/>
    <dgm:cxn modelId="{68299694-4328-7147-B171-08DD5490BAD7}" type="presParOf" srcId="{8EAC63DD-42EE-B746-B61A-A4CDBA656010}" destId="{5310AADD-E495-0842-858D-7E03D1EA7D76}" srcOrd="1" destOrd="0" presId="urn:microsoft.com/office/officeart/2008/layout/LinedList"/>
    <dgm:cxn modelId="{8F7D9994-3FD5-3640-94A3-06A51060D91C}" type="presParOf" srcId="{5310AADD-E495-0842-858D-7E03D1EA7D76}" destId="{E60862EB-8BCC-2E4E-AF2A-FAFAB29D99E2}" srcOrd="0" destOrd="0" presId="urn:microsoft.com/office/officeart/2008/layout/LinedList"/>
    <dgm:cxn modelId="{C24F4AF8-E5F0-9F47-A033-56B1D2BDED40}" type="presParOf" srcId="{5310AADD-E495-0842-858D-7E03D1EA7D76}" destId="{9C017E33-AA5C-ED45-8B13-AAEAD44DD30D}" srcOrd="1" destOrd="0" presId="urn:microsoft.com/office/officeart/2008/layout/LinedList"/>
    <dgm:cxn modelId="{1BCC0B80-6017-6840-B548-8935E42441AE}" type="presParOf" srcId="{5310AADD-E495-0842-858D-7E03D1EA7D76}" destId="{2AD1E5B7-1329-274E-9B60-36CAC117CCC0}" srcOrd="2" destOrd="0" presId="urn:microsoft.com/office/officeart/2008/layout/LinedList"/>
    <dgm:cxn modelId="{C5FE2CD8-C492-8341-A7B3-C312FD3E0C96}" type="presParOf" srcId="{8EAC63DD-42EE-B746-B61A-A4CDBA656010}" destId="{DC5BD600-A7AC-664D-B9AA-AEFF44D2848A}" srcOrd="2" destOrd="0" presId="urn:microsoft.com/office/officeart/2008/layout/LinedList"/>
    <dgm:cxn modelId="{AE03FF22-0B88-4142-AB8F-3C15CD2962B6}" type="presParOf" srcId="{8EAC63DD-42EE-B746-B61A-A4CDBA656010}" destId="{C53F8363-AC47-7F45-A13F-5D7A0BC70DF9}" srcOrd="3" destOrd="0" presId="urn:microsoft.com/office/officeart/2008/layout/LinedList"/>
    <dgm:cxn modelId="{51DA06B2-FC8B-B540-BB5F-0FC25D0ABBCA}" type="presParOf" srcId="{8EAC63DD-42EE-B746-B61A-A4CDBA656010}" destId="{D7EEDB92-AF6A-6245-A178-21DF80996F3E}" srcOrd="4" destOrd="0" presId="urn:microsoft.com/office/officeart/2008/layout/LinedList"/>
    <dgm:cxn modelId="{E1DC3C87-E89F-1E47-84E0-4B48861498F9}" type="presParOf" srcId="{D7EEDB92-AF6A-6245-A178-21DF80996F3E}" destId="{695EED83-1C89-B545-9FE9-4E1656F0DB03}" srcOrd="0" destOrd="0" presId="urn:microsoft.com/office/officeart/2008/layout/LinedList"/>
    <dgm:cxn modelId="{8B46CD59-32EC-F049-A3BD-B3C197EC707F}" type="presParOf" srcId="{D7EEDB92-AF6A-6245-A178-21DF80996F3E}" destId="{6D0A04B1-6BEB-2C42-9FD5-6AA5E922E7D0}" srcOrd="1" destOrd="0" presId="urn:microsoft.com/office/officeart/2008/layout/LinedList"/>
    <dgm:cxn modelId="{D4847DE8-DAFE-C548-915D-4B1132A5B493}" type="presParOf" srcId="{D7EEDB92-AF6A-6245-A178-21DF80996F3E}" destId="{EFDF2ABA-CA37-E648-B199-313D4BBD967B}" srcOrd="2" destOrd="0" presId="urn:microsoft.com/office/officeart/2008/layout/LinedList"/>
    <dgm:cxn modelId="{A517759F-C174-3048-878D-10565D7DAB9A}" type="presParOf" srcId="{8EAC63DD-42EE-B746-B61A-A4CDBA656010}" destId="{26218DC5-4AD9-D74B-A99F-C6AE8D369254}" srcOrd="5" destOrd="0" presId="urn:microsoft.com/office/officeart/2008/layout/LinedList"/>
    <dgm:cxn modelId="{F8D1C633-090D-DF4D-A9BA-A44253979B3B}" type="presParOf" srcId="{8EAC63DD-42EE-B746-B61A-A4CDBA656010}" destId="{6CB62615-0659-D349-B2AD-F7156BC56179}" srcOrd="6" destOrd="0" presId="urn:microsoft.com/office/officeart/2008/layout/LinedList"/>
    <dgm:cxn modelId="{3D08DD97-5AA7-A848-AEFA-638AC457CB82}" type="presParOf" srcId="{8EAC63DD-42EE-B746-B61A-A4CDBA656010}" destId="{EA659315-FC0C-4B44-A767-9D74A867C3AE}" srcOrd="7" destOrd="0" presId="urn:microsoft.com/office/officeart/2008/layout/LinedList"/>
    <dgm:cxn modelId="{74A044F4-5D1E-5C4F-B6C5-F10629C5E305}" type="presParOf" srcId="{EA659315-FC0C-4B44-A767-9D74A867C3AE}" destId="{420EBA7A-7949-1B41-9275-8A7A57F2E397}" srcOrd="0" destOrd="0" presId="urn:microsoft.com/office/officeart/2008/layout/LinedList"/>
    <dgm:cxn modelId="{991FCCCB-ED81-7543-93CD-1E5EDB7A4704}" type="presParOf" srcId="{EA659315-FC0C-4B44-A767-9D74A867C3AE}" destId="{0FDDC58C-0592-2042-A05F-F9D59CAD9F77}" srcOrd="1" destOrd="0" presId="urn:microsoft.com/office/officeart/2008/layout/LinedList"/>
    <dgm:cxn modelId="{0BB6F50F-A93F-7844-B774-3C20E7397A9E}" type="presParOf" srcId="{EA659315-FC0C-4B44-A767-9D74A867C3AE}" destId="{B8042120-D1E2-A34B-86E2-A3DA632C1019}" srcOrd="2" destOrd="0" presId="urn:microsoft.com/office/officeart/2008/layout/LinedList"/>
    <dgm:cxn modelId="{BAB5A59A-42C5-6F4F-B9E0-C98430DA235A}" type="presParOf" srcId="{8EAC63DD-42EE-B746-B61A-A4CDBA656010}" destId="{2F5960A9-6673-A941-A793-917FD3603769}" srcOrd="8" destOrd="0" presId="urn:microsoft.com/office/officeart/2008/layout/LinedList"/>
    <dgm:cxn modelId="{C9023FA7-06E4-9B41-8404-CE063875F2B4}" type="presParOf" srcId="{8EAC63DD-42EE-B746-B61A-A4CDBA656010}" destId="{2F8A00B5-7228-FE40-915E-CD16A35DB632}" srcOrd="9" destOrd="0" presId="urn:microsoft.com/office/officeart/2008/layout/LinedList"/>
    <dgm:cxn modelId="{272BE8A1-F493-EE46-B782-D7AC730D8237}" type="presParOf" srcId="{8EAC63DD-42EE-B746-B61A-A4CDBA656010}" destId="{EA1CC8F5-719C-C948-A120-43FBDFC6AF7F}" srcOrd="10" destOrd="0" presId="urn:microsoft.com/office/officeart/2008/layout/LinedList"/>
    <dgm:cxn modelId="{0B6422C7-3B97-4D40-A203-D6F6B7A9B5EF}" type="presParOf" srcId="{EA1CC8F5-719C-C948-A120-43FBDFC6AF7F}" destId="{7B0A8675-2B6C-694C-9383-47911D53F43C}" srcOrd="0" destOrd="0" presId="urn:microsoft.com/office/officeart/2008/layout/LinedList"/>
    <dgm:cxn modelId="{9FD3508D-A616-A447-B25F-A0A98FB6F0C5}" type="presParOf" srcId="{EA1CC8F5-719C-C948-A120-43FBDFC6AF7F}" destId="{03380143-FFC6-FA43-B4D6-E88B895D287E}" srcOrd="1" destOrd="0" presId="urn:microsoft.com/office/officeart/2008/layout/LinedList"/>
    <dgm:cxn modelId="{BC2E47F9-F239-E64E-B413-BCC19B74670B}" type="presParOf" srcId="{EA1CC8F5-719C-C948-A120-43FBDFC6AF7F}" destId="{4D1A04EA-FEE4-A949-8D3A-111622CB9E86}" srcOrd="2" destOrd="0" presId="urn:microsoft.com/office/officeart/2008/layout/LinedList"/>
    <dgm:cxn modelId="{194F4C63-BD40-6E4B-A226-CDD0F027AFF4}" type="presParOf" srcId="{8EAC63DD-42EE-B746-B61A-A4CDBA656010}" destId="{9A5486F5-5CFB-9741-8393-D59EED2B2206}" srcOrd="11" destOrd="0" presId="urn:microsoft.com/office/officeart/2008/layout/LinedList"/>
    <dgm:cxn modelId="{2463E2DB-33A5-9E48-9446-199DFB9CC588}" type="presParOf" srcId="{8EAC63DD-42EE-B746-B61A-A4CDBA656010}" destId="{19FB717A-C8CC-374B-A298-1ACBE0814033}" srcOrd="12" destOrd="0" presId="urn:microsoft.com/office/officeart/2008/layout/LinedList"/>
    <dgm:cxn modelId="{DEF66B3C-0451-F442-A75F-30D18C51F7FA}" type="presParOf" srcId="{8EAC63DD-42EE-B746-B61A-A4CDBA656010}" destId="{39D87C30-C2CD-9842-9224-B29B13C952EF}" srcOrd="13" destOrd="0" presId="urn:microsoft.com/office/officeart/2008/layout/LinedList"/>
    <dgm:cxn modelId="{AEF9307B-F34B-DE48-8F0D-E0DC4999462C}" type="presParOf" srcId="{39D87C30-C2CD-9842-9224-B29B13C952EF}" destId="{E674B8B1-02F5-2046-9983-7A9770C34588}" srcOrd="0" destOrd="0" presId="urn:microsoft.com/office/officeart/2008/layout/LinedList"/>
    <dgm:cxn modelId="{E8B8DCD7-A666-E647-B8CC-07750DCF3DD7}" type="presParOf" srcId="{39D87C30-C2CD-9842-9224-B29B13C952EF}" destId="{BEC5F736-4981-BA4A-B1E6-27F697103597}" srcOrd="1" destOrd="0" presId="urn:microsoft.com/office/officeart/2008/layout/LinedList"/>
    <dgm:cxn modelId="{ECB9CB86-4539-3840-860B-089C28ACF07E}" type="presParOf" srcId="{39D87C30-C2CD-9842-9224-B29B13C952EF}" destId="{5F2A6134-EDF9-5C4B-B565-C6D4C648CBF6}" srcOrd="2" destOrd="0" presId="urn:microsoft.com/office/officeart/2008/layout/LinedList"/>
    <dgm:cxn modelId="{DAF49039-F575-124A-AC3E-3EFE6A1308B3}" type="presParOf" srcId="{8EAC63DD-42EE-B746-B61A-A4CDBA656010}" destId="{AD07F85D-6F8F-B945-90C3-B9F7D10511A0}" srcOrd="14" destOrd="0" presId="urn:microsoft.com/office/officeart/2008/layout/LinedList"/>
    <dgm:cxn modelId="{929E1D00-CF90-AA43-83FD-DBE44E596D86}" type="presParOf" srcId="{8EAC63DD-42EE-B746-B61A-A4CDBA656010}" destId="{E9758830-B49D-CA4C-BB26-CA60A49DA63A}" srcOrd="15" destOrd="0" presId="urn:microsoft.com/office/officeart/2008/layout/LinedList"/>
    <dgm:cxn modelId="{847C52FA-53A8-E249-95B7-83335458D509}" type="presParOf" srcId="{8EAC63DD-42EE-B746-B61A-A4CDBA656010}" destId="{3E0C7B53-D9CB-BE42-93D0-3070DEA4E626}" srcOrd="16" destOrd="0" presId="urn:microsoft.com/office/officeart/2008/layout/LinedList"/>
    <dgm:cxn modelId="{896676C7-32E5-064D-8F88-7D65D78086DF}" type="presParOf" srcId="{3E0C7B53-D9CB-BE42-93D0-3070DEA4E626}" destId="{8AABB219-8CB4-924E-8A77-40B7679ED487}" srcOrd="0" destOrd="0" presId="urn:microsoft.com/office/officeart/2008/layout/LinedList"/>
    <dgm:cxn modelId="{31A9FC4E-A2D9-8F40-862B-E5679DBA3321}" type="presParOf" srcId="{3E0C7B53-D9CB-BE42-93D0-3070DEA4E626}" destId="{CCF5CD3D-878C-F648-8037-4A8D3A3D6321}" srcOrd="1" destOrd="0" presId="urn:microsoft.com/office/officeart/2008/layout/LinedList"/>
    <dgm:cxn modelId="{534E5E3C-4AC1-B547-BD61-F093F66DA0A0}" type="presParOf" srcId="{3E0C7B53-D9CB-BE42-93D0-3070DEA4E626}" destId="{F95E82C4-4385-0C49-B736-4657644434F2}" srcOrd="2" destOrd="0" presId="urn:microsoft.com/office/officeart/2008/layout/LinedList"/>
    <dgm:cxn modelId="{8BA23359-666C-9542-98CF-1B19900E9F7C}" type="presParOf" srcId="{8EAC63DD-42EE-B746-B61A-A4CDBA656010}" destId="{825B29E2-9B8A-5749-954B-86BE7ADD7D19}" srcOrd="17" destOrd="0" presId="urn:microsoft.com/office/officeart/2008/layout/LinedList"/>
    <dgm:cxn modelId="{08DCC4C8-CB46-7349-A095-97F8299F4870}" type="presParOf" srcId="{8EAC63DD-42EE-B746-B61A-A4CDBA656010}" destId="{4933163D-0922-604F-A22E-42B41A1FD329}" srcOrd="18" destOrd="0" presId="urn:microsoft.com/office/officeart/2008/layout/LinedList"/>
    <dgm:cxn modelId="{08ED99A0-995A-DB40-A8C2-345FA07CF7DD}" type="presParOf" srcId="{8EAC63DD-42EE-B746-B61A-A4CDBA656010}" destId="{4018D990-0051-4D47-880C-8058F7385CB8}" srcOrd="19" destOrd="0" presId="urn:microsoft.com/office/officeart/2008/layout/LinedList"/>
    <dgm:cxn modelId="{FD0698E2-B568-9A4D-AE1B-BC7FE8708149}" type="presParOf" srcId="{4018D990-0051-4D47-880C-8058F7385CB8}" destId="{A808277B-5967-A246-B10E-2BADB96E6D5A}" srcOrd="0" destOrd="0" presId="urn:microsoft.com/office/officeart/2008/layout/LinedList"/>
    <dgm:cxn modelId="{C0643912-7881-2B43-ABF0-3B6B756EB6E9}" type="presParOf" srcId="{4018D990-0051-4D47-880C-8058F7385CB8}" destId="{B173E99E-9D12-9C4A-8EF8-D94457878A02}" srcOrd="1" destOrd="0" presId="urn:microsoft.com/office/officeart/2008/layout/LinedList"/>
    <dgm:cxn modelId="{435BAC0A-0D65-A949-8C1A-19872314D411}" type="presParOf" srcId="{4018D990-0051-4D47-880C-8058F7385CB8}" destId="{E6F4728F-C15D-E84C-B6DC-981FCDE97B52}" srcOrd="2" destOrd="0" presId="urn:microsoft.com/office/officeart/2008/layout/LinedList"/>
    <dgm:cxn modelId="{E9791336-FACE-C44C-9C90-4F39EE089A06}" type="presParOf" srcId="{8EAC63DD-42EE-B746-B61A-A4CDBA656010}" destId="{56461A13-71F4-2D4B-A1A6-AE624C40DF7D}" srcOrd="20" destOrd="0" presId="urn:microsoft.com/office/officeart/2008/layout/LinedList"/>
    <dgm:cxn modelId="{E2E1ACB5-3ABF-A14D-B445-0848C3115599}" type="presParOf" srcId="{8EAC63DD-42EE-B746-B61A-A4CDBA656010}" destId="{2341A87A-65C2-BF45-8E64-1264AD157196}" srcOrd="2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10D0D5-CE55-1F40-AA8D-B1C88842197A}"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A6B45763-0759-9C44-9382-E66E7995D694}">
      <dgm:prSet phldrT="[Text]"/>
      <dgm:spPr/>
      <dgm:t>
        <a:bodyPr/>
        <a:lstStyle/>
        <a:p>
          <a:r>
            <a:rPr lang="en-US" dirty="0">
              <a:solidFill>
                <a:schemeClr val="bg1"/>
              </a:solidFill>
            </a:rPr>
            <a:t>Tencent,</a:t>
          </a:r>
        </a:p>
        <a:p>
          <a:r>
            <a:rPr lang="en-US" dirty="0">
              <a:solidFill>
                <a:schemeClr val="bg1"/>
              </a:solidFill>
            </a:rPr>
            <a:t>Huawei,</a:t>
          </a:r>
        </a:p>
        <a:p>
          <a:r>
            <a:rPr lang="en-US" dirty="0">
              <a:solidFill>
                <a:schemeClr val="bg1"/>
              </a:solidFill>
            </a:rPr>
            <a:t>Alibaba,</a:t>
          </a:r>
        </a:p>
        <a:p>
          <a:r>
            <a:rPr lang="en-US" dirty="0">
              <a:solidFill>
                <a:schemeClr val="bg1"/>
              </a:solidFill>
            </a:rPr>
            <a:t>Baidu</a:t>
          </a:r>
        </a:p>
      </dgm:t>
    </dgm:pt>
    <dgm:pt modelId="{2DAF5F3D-5036-D847-8597-9D696CC28E3F}" type="parTrans" cxnId="{DF26475D-8663-A545-9663-0DB63FBF1C0C}">
      <dgm:prSet/>
      <dgm:spPr/>
      <dgm:t>
        <a:bodyPr/>
        <a:lstStyle/>
        <a:p>
          <a:endParaRPr lang="en-US"/>
        </a:p>
      </dgm:t>
    </dgm:pt>
    <dgm:pt modelId="{14BB6A51-9C30-5343-9A02-EB6223A21E3C}" type="sibTrans" cxnId="{DF26475D-8663-A545-9663-0DB63FBF1C0C}">
      <dgm:prSet/>
      <dgm:spPr/>
      <dgm:t>
        <a:bodyPr/>
        <a:lstStyle/>
        <a:p>
          <a:endParaRPr lang="en-US"/>
        </a:p>
      </dgm:t>
    </dgm:pt>
    <dgm:pt modelId="{EE9E9401-8CC5-BD4C-A07B-F35F64A28FC8}">
      <dgm:prSet phldrT="[Text]"/>
      <dgm:spPr/>
      <dgm:t>
        <a:bodyPr/>
        <a:lstStyle/>
        <a:p>
          <a:r>
            <a:rPr lang="en-US" dirty="0">
              <a:solidFill>
                <a:schemeClr val="bg1"/>
              </a:solidFill>
            </a:rPr>
            <a:t>Facebook</a:t>
          </a:r>
        </a:p>
      </dgm:t>
    </dgm:pt>
    <dgm:pt modelId="{E0774247-A88F-0C4D-BBAE-2797CE76BA74}" type="parTrans" cxnId="{3B31AAF6-6CE0-2646-B982-E21E56C84040}">
      <dgm:prSet/>
      <dgm:spPr/>
      <dgm:t>
        <a:bodyPr/>
        <a:lstStyle/>
        <a:p>
          <a:endParaRPr lang="en-US"/>
        </a:p>
      </dgm:t>
    </dgm:pt>
    <dgm:pt modelId="{3A92F6E9-F589-CC4B-84CB-87B1BA5B6B66}" type="sibTrans" cxnId="{3B31AAF6-6CE0-2646-B982-E21E56C84040}">
      <dgm:prSet/>
      <dgm:spPr/>
      <dgm:t>
        <a:bodyPr/>
        <a:lstStyle/>
        <a:p>
          <a:endParaRPr lang="en-US"/>
        </a:p>
      </dgm:t>
    </dgm:pt>
    <dgm:pt modelId="{E4BBE993-A51F-6B4D-A201-8E316115E4D2}">
      <dgm:prSet phldrT="[Text]" phldr="1"/>
      <dgm:spPr/>
      <dgm:t>
        <a:bodyPr/>
        <a:lstStyle/>
        <a:p>
          <a:endParaRPr lang="en-US" dirty="0"/>
        </a:p>
      </dgm:t>
    </dgm:pt>
    <dgm:pt modelId="{3785159B-985F-1342-85D9-09C5AABF0929}" type="parTrans" cxnId="{99231930-205F-174D-B123-9AAFC83C9846}">
      <dgm:prSet/>
      <dgm:spPr/>
      <dgm:t>
        <a:bodyPr/>
        <a:lstStyle/>
        <a:p>
          <a:endParaRPr lang="en-US"/>
        </a:p>
      </dgm:t>
    </dgm:pt>
    <dgm:pt modelId="{816BA8D1-9BCE-A54E-9885-40B8A08C62E4}" type="sibTrans" cxnId="{99231930-205F-174D-B123-9AAFC83C9846}">
      <dgm:prSet/>
      <dgm:spPr/>
      <dgm:t>
        <a:bodyPr/>
        <a:lstStyle/>
        <a:p>
          <a:endParaRPr lang="en-US"/>
        </a:p>
      </dgm:t>
    </dgm:pt>
    <dgm:pt modelId="{B1A1E25E-1E60-644A-9872-B7E5A2F7F946}">
      <dgm:prSet phldrT="[Text]" phldr="1"/>
      <dgm:spPr/>
      <dgm:t>
        <a:bodyPr/>
        <a:lstStyle/>
        <a:p>
          <a:endParaRPr lang="en-US" dirty="0"/>
        </a:p>
      </dgm:t>
    </dgm:pt>
    <dgm:pt modelId="{3C25C244-2BE8-4E4D-80F8-853F20AC5663}" type="parTrans" cxnId="{589AAFA7-945D-484C-9B75-88D2909BC88E}">
      <dgm:prSet/>
      <dgm:spPr/>
      <dgm:t>
        <a:bodyPr/>
        <a:lstStyle/>
        <a:p>
          <a:endParaRPr lang="en-US"/>
        </a:p>
      </dgm:t>
    </dgm:pt>
    <dgm:pt modelId="{19AC3EE2-3908-0C41-BECB-D74CA66C0A73}" type="sibTrans" cxnId="{589AAFA7-945D-484C-9B75-88D2909BC88E}">
      <dgm:prSet/>
      <dgm:spPr/>
      <dgm:t>
        <a:bodyPr/>
        <a:lstStyle/>
        <a:p>
          <a:endParaRPr lang="en-US"/>
        </a:p>
      </dgm:t>
    </dgm:pt>
    <dgm:pt modelId="{BB470103-719D-3A45-A1E2-CD9D8DE67264}">
      <dgm:prSet phldrT="[Text]"/>
      <dgm:spPr/>
      <dgm:t>
        <a:bodyPr/>
        <a:lstStyle/>
        <a:p>
          <a:r>
            <a:rPr lang="en-US" dirty="0">
              <a:solidFill>
                <a:schemeClr val="bg1"/>
              </a:solidFill>
            </a:rPr>
            <a:t>Apple</a:t>
          </a:r>
        </a:p>
      </dgm:t>
    </dgm:pt>
    <dgm:pt modelId="{25A6DBA7-BFB0-FB4F-ACC9-153F19CE855A}" type="parTrans" cxnId="{A4790CBB-3370-8948-96EA-98E347D04B24}">
      <dgm:prSet/>
      <dgm:spPr/>
      <dgm:t>
        <a:bodyPr/>
        <a:lstStyle/>
        <a:p>
          <a:endParaRPr lang="en-US"/>
        </a:p>
      </dgm:t>
    </dgm:pt>
    <dgm:pt modelId="{D00AAA56-DD80-394C-B35D-7C030399A378}" type="sibTrans" cxnId="{A4790CBB-3370-8948-96EA-98E347D04B24}">
      <dgm:prSet/>
      <dgm:spPr/>
      <dgm:t>
        <a:bodyPr/>
        <a:lstStyle/>
        <a:p>
          <a:endParaRPr lang="en-US"/>
        </a:p>
      </dgm:t>
    </dgm:pt>
    <dgm:pt modelId="{19BB5245-6C2D-AC4F-847B-D9B837D7776F}">
      <dgm:prSet phldrT="[Text]"/>
      <dgm:spPr/>
      <dgm:t>
        <a:bodyPr/>
        <a:lstStyle/>
        <a:p>
          <a:r>
            <a:rPr lang="en-US" dirty="0">
              <a:solidFill>
                <a:schemeClr val="bg1"/>
              </a:solidFill>
            </a:rPr>
            <a:t>Google</a:t>
          </a:r>
        </a:p>
      </dgm:t>
    </dgm:pt>
    <dgm:pt modelId="{3189F7A2-FD3D-284F-9968-CD0D7070573F}" type="parTrans" cxnId="{3D24BB0F-28F4-A44D-AA43-21B21C7451C7}">
      <dgm:prSet/>
      <dgm:spPr/>
      <dgm:t>
        <a:bodyPr/>
        <a:lstStyle/>
        <a:p>
          <a:endParaRPr lang="en-US"/>
        </a:p>
      </dgm:t>
    </dgm:pt>
    <dgm:pt modelId="{D4CEAB4E-3BFA-7543-9063-AEBDB8114300}" type="sibTrans" cxnId="{3D24BB0F-28F4-A44D-AA43-21B21C7451C7}">
      <dgm:prSet/>
      <dgm:spPr/>
      <dgm:t>
        <a:bodyPr/>
        <a:lstStyle/>
        <a:p>
          <a:endParaRPr lang="en-US"/>
        </a:p>
      </dgm:t>
    </dgm:pt>
    <dgm:pt modelId="{C8124192-0337-7545-870C-E7DFB9401993}" type="pres">
      <dgm:prSet presAssocID="{5610D0D5-CE55-1F40-AA8D-B1C88842197A}" presName="Name0" presStyleCnt="0">
        <dgm:presLayoutVars>
          <dgm:chMax val="1"/>
          <dgm:chPref val="1"/>
          <dgm:dir/>
          <dgm:animOne val="branch"/>
          <dgm:animLvl val="lvl"/>
        </dgm:presLayoutVars>
      </dgm:prSet>
      <dgm:spPr/>
    </dgm:pt>
    <dgm:pt modelId="{0EEECE36-5544-8248-AF8C-952A9B0FAF5C}" type="pres">
      <dgm:prSet presAssocID="{A6B45763-0759-9C44-9382-E66E7995D694}" presName="singleCycle" presStyleCnt="0"/>
      <dgm:spPr/>
    </dgm:pt>
    <dgm:pt modelId="{D891235B-7371-9D45-9FDA-B267CC560968}" type="pres">
      <dgm:prSet presAssocID="{A6B45763-0759-9C44-9382-E66E7995D694}" presName="singleCenter" presStyleLbl="node1" presStyleIdx="0" presStyleCnt="4">
        <dgm:presLayoutVars>
          <dgm:chMax val="7"/>
          <dgm:chPref val="7"/>
        </dgm:presLayoutVars>
      </dgm:prSet>
      <dgm:spPr/>
    </dgm:pt>
    <dgm:pt modelId="{D144CA14-D5A4-3B4A-8D48-CE3A2AEC9E13}" type="pres">
      <dgm:prSet presAssocID="{E0774247-A88F-0C4D-BBAE-2797CE76BA74}" presName="Name56" presStyleLbl="parChTrans1D2" presStyleIdx="0" presStyleCnt="3"/>
      <dgm:spPr/>
    </dgm:pt>
    <dgm:pt modelId="{2E1224E1-BFB9-6248-81DD-AB237B222EED}" type="pres">
      <dgm:prSet presAssocID="{EE9E9401-8CC5-BD4C-A07B-F35F64A28FC8}" presName="text0" presStyleLbl="node1" presStyleIdx="1" presStyleCnt="4">
        <dgm:presLayoutVars>
          <dgm:bulletEnabled val="1"/>
        </dgm:presLayoutVars>
      </dgm:prSet>
      <dgm:spPr/>
    </dgm:pt>
    <dgm:pt modelId="{0183ABBC-B19C-7047-9243-99898D595291}" type="pres">
      <dgm:prSet presAssocID="{3189F7A2-FD3D-284F-9968-CD0D7070573F}" presName="Name56" presStyleLbl="parChTrans1D2" presStyleIdx="1" presStyleCnt="3"/>
      <dgm:spPr/>
    </dgm:pt>
    <dgm:pt modelId="{D63331CB-ADE9-7246-A249-517CF3D0D9E0}" type="pres">
      <dgm:prSet presAssocID="{19BB5245-6C2D-AC4F-847B-D9B837D7776F}" presName="text0" presStyleLbl="node1" presStyleIdx="2" presStyleCnt="4">
        <dgm:presLayoutVars>
          <dgm:bulletEnabled val="1"/>
        </dgm:presLayoutVars>
      </dgm:prSet>
      <dgm:spPr/>
    </dgm:pt>
    <dgm:pt modelId="{208DC268-326E-E24C-B929-752C2BE552C6}" type="pres">
      <dgm:prSet presAssocID="{25A6DBA7-BFB0-FB4F-ACC9-153F19CE855A}" presName="Name56" presStyleLbl="parChTrans1D2" presStyleIdx="2" presStyleCnt="3"/>
      <dgm:spPr/>
    </dgm:pt>
    <dgm:pt modelId="{D5DA30FE-6EFC-084E-82F4-7316A3CCAA8E}" type="pres">
      <dgm:prSet presAssocID="{BB470103-719D-3A45-A1E2-CD9D8DE67264}" presName="text0" presStyleLbl="node1" presStyleIdx="3" presStyleCnt="4">
        <dgm:presLayoutVars>
          <dgm:bulletEnabled val="1"/>
        </dgm:presLayoutVars>
      </dgm:prSet>
      <dgm:spPr/>
    </dgm:pt>
  </dgm:ptLst>
  <dgm:cxnLst>
    <dgm:cxn modelId="{47F6490F-1DAE-1A45-956B-C43B60105027}" type="presOf" srcId="{25A6DBA7-BFB0-FB4F-ACC9-153F19CE855A}" destId="{208DC268-326E-E24C-B929-752C2BE552C6}" srcOrd="0" destOrd="0" presId="urn:microsoft.com/office/officeart/2008/layout/RadialCluster"/>
    <dgm:cxn modelId="{3D24BB0F-28F4-A44D-AA43-21B21C7451C7}" srcId="{A6B45763-0759-9C44-9382-E66E7995D694}" destId="{19BB5245-6C2D-AC4F-847B-D9B837D7776F}" srcOrd="1" destOrd="0" parTransId="{3189F7A2-FD3D-284F-9968-CD0D7070573F}" sibTransId="{D4CEAB4E-3BFA-7543-9063-AEBDB8114300}"/>
    <dgm:cxn modelId="{64522E2D-C566-8E40-9AF2-1D7D18BEAB5F}" type="presOf" srcId="{E0774247-A88F-0C4D-BBAE-2797CE76BA74}" destId="{D144CA14-D5A4-3B4A-8D48-CE3A2AEC9E13}" srcOrd="0" destOrd="0" presId="urn:microsoft.com/office/officeart/2008/layout/RadialCluster"/>
    <dgm:cxn modelId="{99231930-205F-174D-B123-9AAFC83C9846}" srcId="{5610D0D5-CE55-1F40-AA8D-B1C88842197A}" destId="{E4BBE993-A51F-6B4D-A201-8E316115E4D2}" srcOrd="1" destOrd="0" parTransId="{3785159B-985F-1342-85D9-09C5AABF0929}" sibTransId="{816BA8D1-9BCE-A54E-9885-40B8A08C62E4}"/>
    <dgm:cxn modelId="{DF26475D-8663-A545-9663-0DB63FBF1C0C}" srcId="{5610D0D5-CE55-1F40-AA8D-B1C88842197A}" destId="{A6B45763-0759-9C44-9382-E66E7995D694}" srcOrd="0" destOrd="0" parTransId="{2DAF5F3D-5036-D847-8597-9D696CC28E3F}" sibTransId="{14BB6A51-9C30-5343-9A02-EB6223A21E3C}"/>
    <dgm:cxn modelId="{51B0415F-848A-9249-B0B0-88D91BB77007}" type="presOf" srcId="{BB470103-719D-3A45-A1E2-CD9D8DE67264}" destId="{D5DA30FE-6EFC-084E-82F4-7316A3CCAA8E}" srcOrd="0" destOrd="0" presId="urn:microsoft.com/office/officeart/2008/layout/RadialCluster"/>
    <dgm:cxn modelId="{0F4F7A7E-0C2C-A74D-B61B-B5FB5564DB6D}" type="presOf" srcId="{3189F7A2-FD3D-284F-9968-CD0D7070573F}" destId="{0183ABBC-B19C-7047-9243-99898D595291}" srcOrd="0" destOrd="0" presId="urn:microsoft.com/office/officeart/2008/layout/RadialCluster"/>
    <dgm:cxn modelId="{B796FC97-4046-2641-8D3E-D27819C4EDFA}" type="presOf" srcId="{19BB5245-6C2D-AC4F-847B-D9B837D7776F}" destId="{D63331CB-ADE9-7246-A249-517CF3D0D9E0}" srcOrd="0" destOrd="0" presId="urn:microsoft.com/office/officeart/2008/layout/RadialCluster"/>
    <dgm:cxn modelId="{589AAFA7-945D-484C-9B75-88D2909BC88E}" srcId="{E4BBE993-A51F-6B4D-A201-8E316115E4D2}" destId="{B1A1E25E-1E60-644A-9872-B7E5A2F7F946}" srcOrd="0" destOrd="0" parTransId="{3C25C244-2BE8-4E4D-80F8-853F20AC5663}" sibTransId="{19AC3EE2-3908-0C41-BECB-D74CA66C0A73}"/>
    <dgm:cxn modelId="{8E3FA6AE-5D62-9142-A201-75BC7F3DDF71}" type="presOf" srcId="{5610D0D5-CE55-1F40-AA8D-B1C88842197A}" destId="{C8124192-0337-7545-870C-E7DFB9401993}" srcOrd="0" destOrd="0" presId="urn:microsoft.com/office/officeart/2008/layout/RadialCluster"/>
    <dgm:cxn modelId="{A4790CBB-3370-8948-96EA-98E347D04B24}" srcId="{A6B45763-0759-9C44-9382-E66E7995D694}" destId="{BB470103-719D-3A45-A1E2-CD9D8DE67264}" srcOrd="2" destOrd="0" parTransId="{25A6DBA7-BFB0-FB4F-ACC9-153F19CE855A}" sibTransId="{D00AAA56-DD80-394C-B35D-7C030399A378}"/>
    <dgm:cxn modelId="{9FA9C3E4-3159-4A42-9F2C-B1110F2CB138}" type="presOf" srcId="{A6B45763-0759-9C44-9382-E66E7995D694}" destId="{D891235B-7371-9D45-9FDA-B267CC560968}" srcOrd="0" destOrd="0" presId="urn:microsoft.com/office/officeart/2008/layout/RadialCluster"/>
    <dgm:cxn modelId="{7EE6A4EF-7954-6A49-8C70-C38812B78944}" type="presOf" srcId="{EE9E9401-8CC5-BD4C-A07B-F35F64A28FC8}" destId="{2E1224E1-BFB9-6248-81DD-AB237B222EED}" srcOrd="0" destOrd="0" presId="urn:microsoft.com/office/officeart/2008/layout/RadialCluster"/>
    <dgm:cxn modelId="{3B31AAF6-6CE0-2646-B982-E21E56C84040}" srcId="{A6B45763-0759-9C44-9382-E66E7995D694}" destId="{EE9E9401-8CC5-BD4C-A07B-F35F64A28FC8}" srcOrd="0" destOrd="0" parTransId="{E0774247-A88F-0C4D-BBAE-2797CE76BA74}" sibTransId="{3A92F6E9-F589-CC4B-84CB-87B1BA5B6B66}"/>
    <dgm:cxn modelId="{5E8207F0-9C4A-BE46-8EC9-8D970488AFE9}" type="presParOf" srcId="{C8124192-0337-7545-870C-E7DFB9401993}" destId="{0EEECE36-5544-8248-AF8C-952A9B0FAF5C}" srcOrd="0" destOrd="0" presId="urn:microsoft.com/office/officeart/2008/layout/RadialCluster"/>
    <dgm:cxn modelId="{587B9F71-1FC4-7043-8BE6-2A526B066355}" type="presParOf" srcId="{0EEECE36-5544-8248-AF8C-952A9B0FAF5C}" destId="{D891235B-7371-9D45-9FDA-B267CC560968}" srcOrd="0" destOrd="0" presId="urn:microsoft.com/office/officeart/2008/layout/RadialCluster"/>
    <dgm:cxn modelId="{50B7D2A3-6123-B543-9AB8-1B4168C6D987}" type="presParOf" srcId="{0EEECE36-5544-8248-AF8C-952A9B0FAF5C}" destId="{D144CA14-D5A4-3B4A-8D48-CE3A2AEC9E13}" srcOrd="1" destOrd="0" presId="urn:microsoft.com/office/officeart/2008/layout/RadialCluster"/>
    <dgm:cxn modelId="{1F1E1BC9-5145-7545-AD1F-7BEACEBDAB4E}" type="presParOf" srcId="{0EEECE36-5544-8248-AF8C-952A9B0FAF5C}" destId="{2E1224E1-BFB9-6248-81DD-AB237B222EED}" srcOrd="2" destOrd="0" presId="urn:microsoft.com/office/officeart/2008/layout/RadialCluster"/>
    <dgm:cxn modelId="{89262823-66D8-D24B-837F-417F64CAC9F1}" type="presParOf" srcId="{0EEECE36-5544-8248-AF8C-952A9B0FAF5C}" destId="{0183ABBC-B19C-7047-9243-99898D595291}" srcOrd="3" destOrd="0" presId="urn:microsoft.com/office/officeart/2008/layout/RadialCluster"/>
    <dgm:cxn modelId="{35A96A1B-3392-0A48-ABAC-DF9032484117}" type="presParOf" srcId="{0EEECE36-5544-8248-AF8C-952A9B0FAF5C}" destId="{D63331CB-ADE9-7246-A249-517CF3D0D9E0}" srcOrd="4" destOrd="0" presId="urn:microsoft.com/office/officeart/2008/layout/RadialCluster"/>
    <dgm:cxn modelId="{19F47C50-8E58-E941-AF27-2DAA11AB8108}" type="presParOf" srcId="{0EEECE36-5544-8248-AF8C-952A9B0FAF5C}" destId="{208DC268-326E-E24C-B929-752C2BE552C6}" srcOrd="5" destOrd="0" presId="urn:microsoft.com/office/officeart/2008/layout/RadialCluster"/>
    <dgm:cxn modelId="{35D5D4A0-FE79-EE4D-9949-348E40EFDF4D}" type="presParOf" srcId="{0EEECE36-5544-8248-AF8C-952A9B0FAF5C}" destId="{D5DA30FE-6EFC-084E-82F4-7316A3CCAA8E}"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dgm:t>
        <a:bodyPr/>
        <a:lstStyle/>
        <a:p>
          <a:r>
            <a:rPr lang="en-US" sz="1400" dirty="0">
              <a:solidFill>
                <a:srgbClr val="FF0000"/>
              </a:solidFill>
            </a:rPr>
            <a:t>Smart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dgm:t>
        <a:bodyPr/>
        <a:lstStyle/>
        <a:p>
          <a:r>
            <a:rPr lang="en-US" sz="1200" dirty="0">
              <a:solidFill>
                <a:srgbClr val="0070C0"/>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dgm:t>
        <a:bodyPr/>
        <a:lstStyle/>
        <a:p>
          <a:r>
            <a:rPr lang="en-US" sz="1400" dirty="0">
              <a:solidFill>
                <a:srgbClr val="0070C0"/>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dgm:t>
        <a:bodyPr/>
        <a:lstStyle/>
        <a:p>
          <a:r>
            <a:rPr lang="en-US" sz="1400" dirty="0">
              <a:solidFill>
                <a:srgbClr val="0070C0"/>
              </a:solidFill>
            </a:rPr>
            <a:t>Coders</a:t>
          </a:r>
          <a:endParaRPr lang="en-US" sz="1100" dirty="0">
            <a:solidFill>
              <a:srgbClr val="0070C0"/>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r>
            <a:rPr lang="en-US" dirty="0">
              <a:solidFill>
                <a:srgbClr val="FF0000"/>
              </a:solidFill>
            </a:rPr>
            <a:t>Hunters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r>
            <a:rPr lang="en-US" dirty="0">
              <a:solidFill>
                <a:srgbClr val="FF0000"/>
              </a:solidFill>
            </a:rPr>
            <a:t>Herders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r>
            <a:rPr lang="en-US" altLang="zh-CN" dirty="0"/>
            <a:t>/</a:t>
          </a:r>
          <a:r>
            <a:rPr lang="en-US" altLang="zh-CN" dirty="0">
              <a:solidFill>
                <a:srgbClr val="FF0000"/>
              </a:solidFill>
            </a:rPr>
            <a:t>DNA Editors</a:t>
          </a:r>
          <a:endParaRPr lang="en-US" dirty="0">
            <a:solidFill>
              <a:srgbClr val="FF0000"/>
            </a:solidFill>
          </a:endParaRP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74C2C-E8E4-BE46-BD01-F532904FCA6D}">
      <dsp:nvSpPr>
        <dsp:cNvPr id="0" name=""/>
        <dsp:cNvSpPr/>
      </dsp:nvSpPr>
      <dsp:spPr>
        <a:xfrm rot="10800000">
          <a:off x="1111821" y="946"/>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Los Angeles created the first urban big data project: ”A cluster Analysis of Los Angeles” report.</a:t>
          </a:r>
        </a:p>
      </dsp:txBody>
      <dsp:txXfrm rot="10800000">
        <a:off x="1224515" y="946"/>
        <a:ext cx="3853988" cy="450777"/>
      </dsp:txXfrm>
    </dsp:sp>
    <dsp:sp modelId="{68BB85C5-379A-A94C-A45F-85D96525DA7B}">
      <dsp:nvSpPr>
        <dsp:cNvPr id="0" name=""/>
        <dsp:cNvSpPr/>
      </dsp:nvSpPr>
      <dsp:spPr>
        <a:xfrm>
          <a:off x="886432" y="946"/>
          <a:ext cx="450777" cy="450777"/>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442411-8BC1-1845-8F9B-C87B8AABB5E7}">
      <dsp:nvSpPr>
        <dsp:cNvPr id="0" name=""/>
        <dsp:cNvSpPr/>
      </dsp:nvSpPr>
      <dsp:spPr>
        <a:xfrm rot="10800000">
          <a:off x="1111821" y="586285"/>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Japanese government named Yokohama as a smart city demonstration project.</a:t>
          </a:r>
        </a:p>
      </dsp:txBody>
      <dsp:txXfrm rot="10800000">
        <a:off x="1224515" y="586285"/>
        <a:ext cx="3853988" cy="450777"/>
      </dsp:txXfrm>
    </dsp:sp>
    <dsp:sp modelId="{8C104185-C15A-BD4A-951E-F01537264EB9}">
      <dsp:nvSpPr>
        <dsp:cNvPr id="0" name=""/>
        <dsp:cNvSpPr/>
      </dsp:nvSpPr>
      <dsp:spPr>
        <a:xfrm>
          <a:off x="886432" y="586285"/>
          <a:ext cx="450777" cy="450777"/>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286FA9-4C7D-C947-992C-2261366E7B6E}">
      <dsp:nvSpPr>
        <dsp:cNvPr id="0" name=""/>
        <dsp:cNvSpPr/>
      </dsp:nvSpPr>
      <dsp:spPr>
        <a:xfrm rot="10800000">
          <a:off x="1111821" y="1171623"/>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launched first batch of pilot smart cities, comprising 90 cities, districts and towns.</a:t>
          </a:r>
        </a:p>
      </dsp:txBody>
      <dsp:txXfrm rot="10800000">
        <a:off x="1224515" y="1171623"/>
        <a:ext cx="3853988" cy="450777"/>
      </dsp:txXfrm>
    </dsp:sp>
    <dsp:sp modelId="{D7D8EFA1-A2F3-D34D-A543-78982A374558}">
      <dsp:nvSpPr>
        <dsp:cNvPr id="0" name=""/>
        <dsp:cNvSpPr/>
      </dsp:nvSpPr>
      <dsp:spPr>
        <a:xfrm>
          <a:off x="886432" y="1171623"/>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45B273-3B2E-9447-B8D9-EBA26AE4331D}">
      <dsp:nvSpPr>
        <dsp:cNvPr id="0" name=""/>
        <dsp:cNvSpPr/>
      </dsp:nvSpPr>
      <dsp:spPr>
        <a:xfrm rot="10800000">
          <a:off x="1111821" y="1756962"/>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announced third batch of 84 cities, comprising 277 in all</a:t>
          </a:r>
        </a:p>
      </dsp:txBody>
      <dsp:txXfrm rot="10800000">
        <a:off x="1224515" y="1756962"/>
        <a:ext cx="3853988" cy="450777"/>
      </dsp:txXfrm>
    </dsp:sp>
    <dsp:sp modelId="{E8B0B2B9-907A-254B-8C81-FA805519CEC5}">
      <dsp:nvSpPr>
        <dsp:cNvPr id="0" name=""/>
        <dsp:cNvSpPr/>
      </dsp:nvSpPr>
      <dsp:spPr>
        <a:xfrm>
          <a:off x="886432" y="1756962"/>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EEDA30-D78A-1843-8F37-576C8EB7308F}">
      <dsp:nvSpPr>
        <dsp:cNvPr id="0" name=""/>
        <dsp:cNvSpPr/>
      </dsp:nvSpPr>
      <dsp:spPr>
        <a:xfrm rot="10800000">
          <a:off x="1111821" y="2342300"/>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India's Prime Minister Narendra Modi Launched :Smart Cities Mission" for 100 Indian Cities.</a:t>
          </a:r>
        </a:p>
      </dsp:txBody>
      <dsp:txXfrm rot="10800000">
        <a:off x="1224515" y="2342300"/>
        <a:ext cx="3853988" cy="450777"/>
      </dsp:txXfrm>
    </dsp:sp>
    <dsp:sp modelId="{3AD892C1-263F-754D-95B0-8A94B2137ED9}">
      <dsp:nvSpPr>
        <dsp:cNvPr id="0" name=""/>
        <dsp:cNvSpPr/>
      </dsp:nvSpPr>
      <dsp:spPr>
        <a:xfrm>
          <a:off x="886432" y="2342300"/>
          <a:ext cx="450777" cy="450777"/>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D77B7B-5543-6946-BBDD-D9A853C4538B}">
      <dsp:nvSpPr>
        <dsp:cNvPr id="0" name=""/>
        <dsp:cNvSpPr/>
      </dsp:nvSpPr>
      <dsp:spPr>
        <a:xfrm rot="10800000">
          <a:off x="1111821" y="2927638"/>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Singapore won Smart City of 2018 award at the Smart City Expo World Congress</a:t>
          </a:r>
        </a:p>
      </dsp:txBody>
      <dsp:txXfrm rot="10800000">
        <a:off x="1224515" y="2927638"/>
        <a:ext cx="3853988" cy="450777"/>
      </dsp:txXfrm>
    </dsp:sp>
    <dsp:sp modelId="{A8A7A025-EF8B-5647-BE94-3DA2757176BD}">
      <dsp:nvSpPr>
        <dsp:cNvPr id="0" name=""/>
        <dsp:cNvSpPr/>
      </dsp:nvSpPr>
      <dsp:spPr>
        <a:xfrm>
          <a:off x="886432" y="2927638"/>
          <a:ext cx="450777" cy="450777"/>
        </a:xfrm>
        <a:prstGeom prst="ellipse">
          <a:avLst/>
        </a:prstGeom>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15CEB4-93B9-EC41-8594-C4B58B44EA82}">
      <dsp:nvSpPr>
        <dsp:cNvPr id="0" name=""/>
        <dsp:cNvSpPr/>
      </dsp:nvSpPr>
      <dsp:spPr>
        <a:xfrm rot="10800000">
          <a:off x="1111821" y="3512977"/>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G20 nations picked World Economic Forum as secretariat for a G20 Global Smart Cities.</a:t>
          </a:r>
        </a:p>
      </dsp:txBody>
      <dsp:txXfrm rot="10800000">
        <a:off x="1224515" y="3512977"/>
        <a:ext cx="3853988" cy="450777"/>
      </dsp:txXfrm>
    </dsp:sp>
    <dsp:sp modelId="{C6639B87-F703-AB43-A4A9-692C135C880E}">
      <dsp:nvSpPr>
        <dsp:cNvPr id="0" name=""/>
        <dsp:cNvSpPr/>
      </dsp:nvSpPr>
      <dsp:spPr>
        <a:xfrm>
          <a:off x="886432" y="3512977"/>
          <a:ext cx="450777" cy="45077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chemeClr val="bg1">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r>
            <a:rPr lang="en-US" sz="700" kern="1200" dirty="0">
              <a:solidFill>
                <a:srgbClr val="FFFFFF"/>
              </a:solidFill>
            </a:rPr>
            <a:t>Spiritual</a:t>
          </a:r>
          <a:endParaRPr lang="en-US" sz="900" kern="1200" dirty="0">
            <a:solidFill>
              <a:srgbClr val="FFFFFF"/>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DBAB3-FDBC-CD40-95A5-076E6C074D3F}">
      <dsp:nvSpPr>
        <dsp:cNvPr id="0" name=""/>
        <dsp:cNvSpPr/>
      </dsp:nvSpPr>
      <dsp:spPr>
        <a:xfrm>
          <a:off x="3536"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err="1">
              <a:solidFill>
                <a:schemeClr val="bg1"/>
              </a:solidFill>
            </a:rPr>
            <a:t>Seure</a:t>
          </a:r>
          <a:r>
            <a:rPr lang="en-US" sz="600" kern="1200" dirty="0">
              <a:solidFill>
                <a:schemeClr val="bg1"/>
              </a:solidFill>
            </a:rPr>
            <a:t> Local Development</a:t>
          </a:r>
        </a:p>
      </dsp:txBody>
      <dsp:txXfrm>
        <a:off x="3536" y="1723544"/>
        <a:ext cx="797986" cy="204823"/>
      </dsp:txXfrm>
    </dsp:sp>
    <dsp:sp modelId="{E822AC5D-9982-794E-B4C1-4FE435E75771}">
      <dsp:nvSpPr>
        <dsp:cNvPr id="0" name=""/>
        <dsp:cNvSpPr/>
      </dsp:nvSpPr>
      <dsp:spPr>
        <a:xfrm>
          <a:off x="166979"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Security</a:t>
          </a:r>
        </a:p>
        <a:p>
          <a:pPr marL="57150" lvl="1" indent="-57150" algn="l" defTabSz="266700">
            <a:lnSpc>
              <a:spcPct val="90000"/>
            </a:lnSpc>
            <a:spcBef>
              <a:spcPct val="0"/>
            </a:spcBef>
            <a:spcAft>
              <a:spcPct val="15000"/>
            </a:spcAft>
            <a:buChar char="•"/>
          </a:pPr>
          <a:r>
            <a:rPr lang="en-US" sz="600" kern="1200" dirty="0">
              <a:solidFill>
                <a:schemeClr val="bg1"/>
              </a:solidFill>
            </a:rPr>
            <a:t>Isolation</a:t>
          </a:r>
        </a:p>
        <a:p>
          <a:pPr marL="57150" lvl="1" indent="-57150" algn="l" defTabSz="266700">
            <a:lnSpc>
              <a:spcPct val="90000"/>
            </a:lnSpc>
            <a:spcBef>
              <a:spcPct val="0"/>
            </a:spcBef>
            <a:spcAft>
              <a:spcPct val="15000"/>
            </a:spcAft>
            <a:buChar char="•"/>
          </a:pPr>
          <a:r>
            <a:rPr lang="en-US" sz="600" kern="1200" dirty="0">
              <a:solidFill>
                <a:schemeClr val="bg1"/>
              </a:solidFill>
            </a:rPr>
            <a:t>Automation</a:t>
          </a:r>
        </a:p>
      </dsp:txBody>
      <dsp:txXfrm>
        <a:off x="179049" y="1940438"/>
        <a:ext cx="773846" cy="387947"/>
      </dsp:txXfrm>
    </dsp:sp>
    <dsp:sp modelId="{7EB3C515-543A-E04C-ABB1-88E9B0F1158C}">
      <dsp:nvSpPr>
        <dsp:cNvPr id="0" name=""/>
        <dsp:cNvSpPr/>
      </dsp:nvSpPr>
      <dsp:spPr>
        <a:xfrm>
          <a:off x="922495"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922495" y="1766353"/>
        <a:ext cx="196858" cy="119205"/>
      </dsp:txXfrm>
    </dsp:sp>
    <dsp:sp modelId="{2FEDAA42-D82E-2444-8905-AA60A8ED170B}">
      <dsp:nvSpPr>
        <dsp:cNvPr id="0" name=""/>
        <dsp:cNvSpPr/>
      </dsp:nvSpPr>
      <dsp:spPr>
        <a:xfrm>
          <a:off x="1285410"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Version Control &amp; Security Analysis</a:t>
          </a:r>
        </a:p>
      </dsp:txBody>
      <dsp:txXfrm>
        <a:off x="1285410" y="1723544"/>
        <a:ext cx="797986" cy="204823"/>
      </dsp:txXfrm>
    </dsp:sp>
    <dsp:sp modelId="{1A1A3AAA-85C5-A940-9223-C80B3BAC205A}">
      <dsp:nvSpPr>
        <dsp:cNvPr id="0" name=""/>
        <dsp:cNvSpPr/>
      </dsp:nvSpPr>
      <dsp:spPr>
        <a:xfrm>
          <a:off x="1448854"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Code Verification</a:t>
          </a:r>
        </a:p>
        <a:p>
          <a:pPr marL="57150" lvl="1" indent="-57150" algn="l" defTabSz="266700">
            <a:lnSpc>
              <a:spcPct val="90000"/>
            </a:lnSpc>
            <a:spcBef>
              <a:spcPct val="0"/>
            </a:spcBef>
            <a:spcAft>
              <a:spcPct val="15000"/>
            </a:spcAft>
            <a:buChar char="•"/>
          </a:pPr>
          <a:r>
            <a:rPr lang="en-US" sz="600" kern="1200" dirty="0">
              <a:solidFill>
                <a:schemeClr val="bg1"/>
              </a:solidFill>
            </a:rPr>
            <a:t>Team Collaboration</a:t>
          </a:r>
        </a:p>
      </dsp:txBody>
      <dsp:txXfrm>
        <a:off x="1460924" y="1940438"/>
        <a:ext cx="773846" cy="387947"/>
      </dsp:txXfrm>
    </dsp:sp>
    <dsp:sp modelId="{6459C28B-916A-084D-8D19-31383F6841F7}">
      <dsp:nvSpPr>
        <dsp:cNvPr id="0" name=""/>
        <dsp:cNvSpPr/>
      </dsp:nvSpPr>
      <dsp:spPr>
        <a:xfrm>
          <a:off x="2204369"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204369" y="1766353"/>
        <a:ext cx="196858" cy="119205"/>
      </dsp:txXfrm>
    </dsp:sp>
    <dsp:sp modelId="{16E57632-A4DC-6E40-8C94-3F431135FEDD}">
      <dsp:nvSpPr>
        <dsp:cNvPr id="0" name=""/>
        <dsp:cNvSpPr/>
      </dsp:nvSpPr>
      <dsp:spPr>
        <a:xfrm>
          <a:off x="2567285"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Continuous Integration and Build</a:t>
          </a:r>
        </a:p>
      </dsp:txBody>
      <dsp:txXfrm>
        <a:off x="2567285" y="1723544"/>
        <a:ext cx="797986" cy="204823"/>
      </dsp:txXfrm>
    </dsp:sp>
    <dsp:sp modelId="{44E11B07-9ADF-DF46-B271-A91B93E3C005}">
      <dsp:nvSpPr>
        <dsp:cNvPr id="0" name=""/>
        <dsp:cNvSpPr/>
      </dsp:nvSpPr>
      <dsp:spPr>
        <a:xfrm>
          <a:off x="2730728"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Package Containerization</a:t>
          </a:r>
        </a:p>
        <a:p>
          <a:pPr marL="57150" lvl="1" indent="-57150" algn="l" defTabSz="266700">
            <a:lnSpc>
              <a:spcPct val="90000"/>
            </a:lnSpc>
            <a:spcBef>
              <a:spcPct val="0"/>
            </a:spcBef>
            <a:spcAft>
              <a:spcPct val="15000"/>
            </a:spcAft>
            <a:buChar char="•"/>
          </a:pPr>
          <a:r>
            <a:rPr lang="en-US" sz="600" kern="1200" dirty="0">
              <a:solidFill>
                <a:schemeClr val="bg1"/>
              </a:solidFill>
            </a:rPr>
            <a:t>Creation of Secure Images</a:t>
          </a:r>
        </a:p>
      </dsp:txBody>
      <dsp:txXfrm>
        <a:off x="2742798" y="1940438"/>
        <a:ext cx="773846" cy="387947"/>
      </dsp:txXfrm>
    </dsp:sp>
    <dsp:sp modelId="{A1870AD5-920B-1C46-BEE9-ACB699CB73DC}">
      <dsp:nvSpPr>
        <dsp:cNvPr id="0" name=""/>
        <dsp:cNvSpPr/>
      </dsp:nvSpPr>
      <dsp:spPr>
        <a:xfrm>
          <a:off x="3486243"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3486243" y="1766353"/>
        <a:ext cx="196858" cy="119205"/>
      </dsp:txXfrm>
    </dsp:sp>
    <dsp:sp modelId="{552CEA12-C801-0E4B-ABD6-4DA33E094819}">
      <dsp:nvSpPr>
        <dsp:cNvPr id="0" name=""/>
        <dsp:cNvSpPr/>
      </dsp:nvSpPr>
      <dsp:spPr>
        <a:xfrm>
          <a:off x="3849159"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Promotion and Deployment</a:t>
          </a:r>
        </a:p>
      </dsp:txBody>
      <dsp:txXfrm>
        <a:off x="3849159" y="1723544"/>
        <a:ext cx="797986" cy="204823"/>
      </dsp:txXfrm>
    </dsp:sp>
    <dsp:sp modelId="{5C773AAF-3B90-D840-8BB5-4D069350191A}">
      <dsp:nvSpPr>
        <dsp:cNvPr id="0" name=""/>
        <dsp:cNvSpPr/>
      </dsp:nvSpPr>
      <dsp:spPr>
        <a:xfrm>
          <a:off x="4012602"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Deploy to market</a:t>
          </a:r>
        </a:p>
        <a:p>
          <a:pPr marL="57150" lvl="1" indent="-57150" algn="l" defTabSz="266700">
            <a:lnSpc>
              <a:spcPct val="90000"/>
            </a:lnSpc>
            <a:spcBef>
              <a:spcPct val="0"/>
            </a:spcBef>
            <a:spcAft>
              <a:spcPct val="15000"/>
            </a:spcAft>
            <a:buChar char="•"/>
          </a:pPr>
          <a:r>
            <a:rPr lang="en-US" sz="600" kern="1200" dirty="0">
              <a:solidFill>
                <a:schemeClr val="bg1"/>
              </a:solidFill>
            </a:rPr>
            <a:t>Data Encryption</a:t>
          </a:r>
        </a:p>
        <a:p>
          <a:pPr marL="57150" lvl="1" indent="-57150" algn="l" defTabSz="266700">
            <a:lnSpc>
              <a:spcPct val="90000"/>
            </a:lnSpc>
            <a:spcBef>
              <a:spcPct val="0"/>
            </a:spcBef>
            <a:spcAft>
              <a:spcPct val="15000"/>
            </a:spcAft>
            <a:buChar char="•"/>
          </a:pPr>
          <a:r>
            <a:rPr lang="en-US" sz="600" kern="1200" dirty="0">
              <a:solidFill>
                <a:schemeClr val="bg1"/>
              </a:solidFill>
            </a:rPr>
            <a:t>Choose Security Protocols</a:t>
          </a:r>
        </a:p>
      </dsp:txBody>
      <dsp:txXfrm>
        <a:off x="4024672" y="1940438"/>
        <a:ext cx="773846" cy="387947"/>
      </dsp:txXfrm>
    </dsp:sp>
    <dsp:sp modelId="{6307B0D0-16D4-A04E-ACF3-CD14C437268D}">
      <dsp:nvSpPr>
        <dsp:cNvPr id="0" name=""/>
        <dsp:cNvSpPr/>
      </dsp:nvSpPr>
      <dsp:spPr>
        <a:xfrm>
          <a:off x="4768117"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4768117" y="1766353"/>
        <a:ext cx="196858" cy="119205"/>
      </dsp:txXfrm>
    </dsp:sp>
    <dsp:sp modelId="{E963245D-A489-FE4A-80CB-D1341692046D}">
      <dsp:nvSpPr>
        <dsp:cNvPr id="0" name=""/>
        <dsp:cNvSpPr/>
      </dsp:nvSpPr>
      <dsp:spPr>
        <a:xfrm>
          <a:off x="5131033"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Infrastructure Security</a:t>
          </a:r>
        </a:p>
      </dsp:txBody>
      <dsp:txXfrm>
        <a:off x="5131033" y="1723544"/>
        <a:ext cx="797986" cy="204823"/>
      </dsp:txXfrm>
    </dsp:sp>
    <dsp:sp modelId="{F72734F4-4DFE-7043-93F2-A84F30CA1793}">
      <dsp:nvSpPr>
        <dsp:cNvPr id="0" name=""/>
        <dsp:cNvSpPr/>
      </dsp:nvSpPr>
      <dsp:spPr>
        <a:xfrm>
          <a:off x="5294476"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Intrusion Detection</a:t>
          </a:r>
        </a:p>
        <a:p>
          <a:pPr marL="57150" lvl="1" indent="-57150" algn="l" defTabSz="266700">
            <a:lnSpc>
              <a:spcPct val="90000"/>
            </a:lnSpc>
            <a:spcBef>
              <a:spcPct val="0"/>
            </a:spcBef>
            <a:spcAft>
              <a:spcPct val="15000"/>
            </a:spcAft>
            <a:buChar char="•"/>
          </a:pPr>
          <a:r>
            <a:rPr lang="en-US" sz="600" kern="1200" dirty="0">
              <a:solidFill>
                <a:schemeClr val="bg1"/>
              </a:solidFill>
            </a:rPr>
            <a:t>Protect all Hosts and Environments</a:t>
          </a:r>
        </a:p>
      </dsp:txBody>
      <dsp:txXfrm>
        <a:off x="5306546" y="1940438"/>
        <a:ext cx="773846" cy="387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14852-5DBE-F148-9644-C72C7CDBBC67}">
      <dsp:nvSpPr>
        <dsp:cNvPr id="0" name=""/>
        <dsp:cNvSpPr/>
      </dsp:nvSpPr>
      <dsp:spPr>
        <a:xfrm>
          <a:off x="0" y="0"/>
          <a:ext cx="129642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9CD69-FB96-7E4A-A58B-976974C40E77}">
      <dsp:nvSpPr>
        <dsp:cNvPr id="0" name=""/>
        <dsp:cNvSpPr/>
      </dsp:nvSpPr>
      <dsp:spPr>
        <a:xfrm>
          <a:off x="0" y="0"/>
          <a:ext cx="597769" cy="401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Genesis</a:t>
          </a:r>
          <a:endParaRPr lang="en-US" sz="1100" kern="1200" dirty="0"/>
        </a:p>
      </dsp:txBody>
      <dsp:txXfrm>
        <a:off x="0" y="0"/>
        <a:ext cx="597769" cy="4010269"/>
      </dsp:txXfrm>
    </dsp:sp>
    <dsp:sp modelId="{9C017E33-AA5C-ED45-8B13-AAEAD44DD30D}">
      <dsp:nvSpPr>
        <dsp:cNvPr id="0" name=""/>
        <dsp:cNvSpPr/>
      </dsp:nvSpPr>
      <dsp:spPr>
        <a:xfrm>
          <a:off x="610854" y="2707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1974</a:t>
          </a:r>
        </a:p>
      </dsp:txBody>
      <dsp:txXfrm>
        <a:off x="610854" y="27071"/>
        <a:ext cx="684755" cy="541425"/>
      </dsp:txXfrm>
    </dsp:sp>
    <dsp:sp modelId="{DC5BD600-A7AC-664D-B9AA-AEFF44D2848A}">
      <dsp:nvSpPr>
        <dsp:cNvPr id="0" name=""/>
        <dsp:cNvSpPr/>
      </dsp:nvSpPr>
      <dsp:spPr>
        <a:xfrm>
          <a:off x="597769" y="568496"/>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0A04B1-6BEB-2C42-9FD5-6AA5E922E7D0}">
      <dsp:nvSpPr>
        <dsp:cNvPr id="0" name=""/>
        <dsp:cNvSpPr/>
      </dsp:nvSpPr>
      <dsp:spPr>
        <a:xfrm>
          <a:off x="610854" y="59556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2010</a:t>
          </a:r>
        </a:p>
      </dsp:txBody>
      <dsp:txXfrm>
        <a:off x="610854" y="595568"/>
        <a:ext cx="684755" cy="541425"/>
      </dsp:txXfrm>
    </dsp:sp>
    <dsp:sp modelId="{26218DC5-4AD9-D74B-A99F-C6AE8D369254}">
      <dsp:nvSpPr>
        <dsp:cNvPr id="0" name=""/>
        <dsp:cNvSpPr/>
      </dsp:nvSpPr>
      <dsp:spPr>
        <a:xfrm>
          <a:off x="597769" y="113699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DDC58C-0592-2042-A05F-F9D59CAD9F77}">
      <dsp:nvSpPr>
        <dsp:cNvPr id="0" name=""/>
        <dsp:cNvSpPr/>
      </dsp:nvSpPr>
      <dsp:spPr>
        <a:xfrm>
          <a:off x="610854" y="1164064"/>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2013</a:t>
          </a:r>
        </a:p>
      </dsp:txBody>
      <dsp:txXfrm>
        <a:off x="610854" y="1164064"/>
        <a:ext cx="684755" cy="541425"/>
      </dsp:txXfrm>
    </dsp:sp>
    <dsp:sp modelId="{2F5960A9-6673-A941-A793-917FD3603769}">
      <dsp:nvSpPr>
        <dsp:cNvPr id="0" name=""/>
        <dsp:cNvSpPr/>
      </dsp:nvSpPr>
      <dsp:spPr>
        <a:xfrm>
          <a:off x="597769" y="170549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380143-FFC6-FA43-B4D6-E88B895D287E}">
      <dsp:nvSpPr>
        <dsp:cNvPr id="0" name=""/>
        <dsp:cNvSpPr/>
      </dsp:nvSpPr>
      <dsp:spPr>
        <a:xfrm>
          <a:off x="610854" y="173256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1732561"/>
        <a:ext cx="684755" cy="541425"/>
      </dsp:txXfrm>
    </dsp:sp>
    <dsp:sp modelId="{9A5486F5-5CFB-9741-8393-D59EED2B2206}">
      <dsp:nvSpPr>
        <dsp:cNvPr id="0" name=""/>
        <dsp:cNvSpPr/>
      </dsp:nvSpPr>
      <dsp:spPr>
        <a:xfrm>
          <a:off x="597769" y="227398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C5F736-4981-BA4A-B1E6-27F697103597}">
      <dsp:nvSpPr>
        <dsp:cNvPr id="0" name=""/>
        <dsp:cNvSpPr/>
      </dsp:nvSpPr>
      <dsp:spPr>
        <a:xfrm>
          <a:off x="610854" y="230105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2301058"/>
        <a:ext cx="684755" cy="541425"/>
      </dsp:txXfrm>
    </dsp:sp>
    <dsp:sp modelId="{AD07F85D-6F8F-B945-90C3-B9F7D10511A0}">
      <dsp:nvSpPr>
        <dsp:cNvPr id="0" name=""/>
        <dsp:cNvSpPr/>
      </dsp:nvSpPr>
      <dsp:spPr>
        <a:xfrm>
          <a:off x="597769" y="284248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CD3D-878C-F648-8037-4A8D3A3D6321}">
      <dsp:nvSpPr>
        <dsp:cNvPr id="0" name=""/>
        <dsp:cNvSpPr/>
      </dsp:nvSpPr>
      <dsp:spPr>
        <a:xfrm>
          <a:off x="610854" y="2869555"/>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2018</a:t>
          </a:r>
        </a:p>
      </dsp:txBody>
      <dsp:txXfrm>
        <a:off x="610854" y="2869555"/>
        <a:ext cx="684755" cy="541425"/>
      </dsp:txXfrm>
    </dsp:sp>
    <dsp:sp modelId="{825B29E2-9B8A-5749-954B-86BE7ADD7D19}">
      <dsp:nvSpPr>
        <dsp:cNvPr id="0" name=""/>
        <dsp:cNvSpPr/>
      </dsp:nvSpPr>
      <dsp:spPr>
        <a:xfrm>
          <a:off x="597769" y="341098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73E99E-9D12-9C4A-8EF8-D94457878A02}">
      <dsp:nvSpPr>
        <dsp:cNvPr id="0" name=""/>
        <dsp:cNvSpPr/>
      </dsp:nvSpPr>
      <dsp:spPr>
        <a:xfrm>
          <a:off x="610854" y="343805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2019</a:t>
          </a:r>
        </a:p>
      </dsp:txBody>
      <dsp:txXfrm>
        <a:off x="610854" y="3438051"/>
        <a:ext cx="684755" cy="541425"/>
      </dsp:txXfrm>
    </dsp:sp>
    <dsp:sp modelId="{56461A13-71F4-2D4B-A1A6-AE624C40DF7D}">
      <dsp:nvSpPr>
        <dsp:cNvPr id="0" name=""/>
        <dsp:cNvSpPr/>
      </dsp:nvSpPr>
      <dsp:spPr>
        <a:xfrm>
          <a:off x="597769" y="397947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1235B-7371-9D45-9FDA-B267CC560968}">
      <dsp:nvSpPr>
        <dsp:cNvPr id="0" name=""/>
        <dsp:cNvSpPr/>
      </dsp:nvSpPr>
      <dsp:spPr>
        <a:xfrm>
          <a:off x="1105693" y="925709"/>
          <a:ext cx="596931" cy="5969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bg1"/>
              </a:solidFill>
            </a:rPr>
            <a:t>Tencent,</a:t>
          </a:r>
        </a:p>
        <a:p>
          <a:pPr marL="0" lvl="0" indent="0" algn="ctr" defTabSz="355600">
            <a:lnSpc>
              <a:spcPct val="90000"/>
            </a:lnSpc>
            <a:spcBef>
              <a:spcPct val="0"/>
            </a:spcBef>
            <a:spcAft>
              <a:spcPct val="35000"/>
            </a:spcAft>
            <a:buNone/>
          </a:pPr>
          <a:r>
            <a:rPr lang="en-US" sz="800" kern="1200" dirty="0">
              <a:solidFill>
                <a:schemeClr val="bg1"/>
              </a:solidFill>
            </a:rPr>
            <a:t>Huawei,</a:t>
          </a:r>
        </a:p>
        <a:p>
          <a:pPr marL="0" lvl="0" indent="0" algn="ctr" defTabSz="355600">
            <a:lnSpc>
              <a:spcPct val="90000"/>
            </a:lnSpc>
            <a:spcBef>
              <a:spcPct val="0"/>
            </a:spcBef>
            <a:spcAft>
              <a:spcPct val="35000"/>
            </a:spcAft>
            <a:buNone/>
          </a:pPr>
          <a:r>
            <a:rPr lang="en-US" sz="800" kern="1200" dirty="0">
              <a:solidFill>
                <a:schemeClr val="bg1"/>
              </a:solidFill>
            </a:rPr>
            <a:t>Alibaba,</a:t>
          </a:r>
        </a:p>
        <a:p>
          <a:pPr marL="0" lvl="0" indent="0" algn="ctr" defTabSz="355600">
            <a:lnSpc>
              <a:spcPct val="90000"/>
            </a:lnSpc>
            <a:spcBef>
              <a:spcPct val="0"/>
            </a:spcBef>
            <a:spcAft>
              <a:spcPct val="35000"/>
            </a:spcAft>
            <a:buNone/>
          </a:pPr>
          <a:r>
            <a:rPr lang="en-US" sz="800" kern="1200" dirty="0">
              <a:solidFill>
                <a:schemeClr val="bg1"/>
              </a:solidFill>
            </a:rPr>
            <a:t>Baidu</a:t>
          </a:r>
        </a:p>
      </dsp:txBody>
      <dsp:txXfrm>
        <a:off x="1134833" y="954849"/>
        <a:ext cx="538651" cy="538651"/>
      </dsp:txXfrm>
    </dsp:sp>
    <dsp:sp modelId="{D144CA14-D5A4-3B4A-8D48-CE3A2AEC9E13}">
      <dsp:nvSpPr>
        <dsp:cNvPr id="0" name=""/>
        <dsp:cNvSpPr/>
      </dsp:nvSpPr>
      <dsp:spPr>
        <a:xfrm rot="16200000">
          <a:off x="1194797" y="716348"/>
          <a:ext cx="418722" cy="0"/>
        </a:xfrm>
        <a:custGeom>
          <a:avLst/>
          <a:gdLst/>
          <a:ahLst/>
          <a:cxnLst/>
          <a:rect l="0" t="0" r="0" b="0"/>
          <a:pathLst>
            <a:path>
              <a:moveTo>
                <a:pt x="0" y="0"/>
              </a:moveTo>
              <a:lnTo>
                <a:pt x="41872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1224E1-BFB9-6248-81DD-AB237B222EED}">
      <dsp:nvSpPr>
        <dsp:cNvPr id="0" name=""/>
        <dsp:cNvSpPr/>
      </dsp:nvSpPr>
      <dsp:spPr>
        <a:xfrm>
          <a:off x="1204187" y="107043"/>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US" sz="500" kern="1200" dirty="0">
              <a:solidFill>
                <a:schemeClr val="bg1"/>
              </a:solidFill>
            </a:rPr>
            <a:t>Facebook</a:t>
          </a:r>
        </a:p>
      </dsp:txBody>
      <dsp:txXfrm>
        <a:off x="1223711" y="126567"/>
        <a:ext cx="360895" cy="360895"/>
      </dsp:txXfrm>
    </dsp:sp>
    <dsp:sp modelId="{0183ABBC-B19C-7047-9243-99898D595291}">
      <dsp:nvSpPr>
        <dsp:cNvPr id="0" name=""/>
        <dsp:cNvSpPr/>
      </dsp:nvSpPr>
      <dsp:spPr>
        <a:xfrm rot="1800000">
          <a:off x="1679740"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3331CB-ADE9-7246-A249-517CF3D0D9E0}">
      <dsp:nvSpPr>
        <dsp:cNvPr id="0" name=""/>
        <dsp:cNvSpPr/>
      </dsp:nvSpPr>
      <dsp:spPr>
        <a:xfrm>
          <a:off x="1998470"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Google</a:t>
          </a:r>
        </a:p>
      </dsp:txBody>
      <dsp:txXfrm>
        <a:off x="2017994" y="1502306"/>
        <a:ext cx="360895" cy="360895"/>
      </dsp:txXfrm>
    </dsp:sp>
    <dsp:sp modelId="{208DC268-326E-E24C-B929-752C2BE552C6}">
      <dsp:nvSpPr>
        <dsp:cNvPr id="0" name=""/>
        <dsp:cNvSpPr/>
      </dsp:nvSpPr>
      <dsp:spPr>
        <a:xfrm rot="9000000">
          <a:off x="786963"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DA30FE-6EFC-084E-82F4-7316A3CCAA8E}">
      <dsp:nvSpPr>
        <dsp:cNvPr id="0" name=""/>
        <dsp:cNvSpPr/>
      </dsp:nvSpPr>
      <dsp:spPr>
        <a:xfrm>
          <a:off x="409903"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Apple</a:t>
          </a:r>
        </a:p>
      </dsp:txBody>
      <dsp:txXfrm>
        <a:off x="429427" y="1502306"/>
        <a:ext cx="360895" cy="3608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70C0"/>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Coders</a:t>
          </a:r>
          <a:endParaRPr lang="en-US" sz="1100" kern="1200" dirty="0">
            <a:solidFill>
              <a:srgbClr val="0070C0"/>
            </a:solidFill>
          </a:endParaRPr>
        </a:p>
      </dsp:txBody>
      <dsp:txXfrm>
        <a:off x="1149984" y="2925318"/>
        <a:ext cx="702743" cy="7027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 </a:t>
          </a:r>
          <a:endParaRPr lang="en-US" sz="21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84073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95345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6173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2431040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73639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06815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en-US" altLang="zh-CN"/>
              <a:t>A/1300/00 = entity/time/event code number</a:t>
            </a:r>
          </a:p>
          <a:p>
            <a:r>
              <a:rPr lang="en-US" altLang="zh-CN"/>
              <a:t>Red block is the intial event (input)</a:t>
            </a:r>
          </a:p>
          <a:p>
            <a:endParaRPr lang="en-US" altLang="zh-CN"/>
          </a:p>
        </p:txBody>
      </p:sp>
    </p:spTree>
    <p:extLst>
      <p:ext uri="{BB962C8B-B14F-4D97-AF65-F5344CB8AC3E}">
        <p14:creationId xmlns:p14="http://schemas.microsoft.com/office/powerpoint/2010/main" val="901834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1647494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4439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384392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604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2387878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1440680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9547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9304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86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08464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 is the difference between innocence and ignorance? </a:t>
            </a:r>
          </a:p>
          <a:p>
            <a:endParaRPr lang="en-TW" dirty="0"/>
          </a:p>
          <a:p>
            <a:r>
              <a:rPr lang="en-TW" dirty="0"/>
              <a:t>I don’t know and I don’t care!</a:t>
            </a:r>
          </a:p>
          <a:p>
            <a:endParaRPr lang="en-TW" dirty="0"/>
          </a:p>
        </p:txBody>
      </p:sp>
    </p:spTree>
    <p:extLst>
      <p:ext uri="{BB962C8B-B14F-4D97-AF65-F5344CB8AC3E}">
        <p14:creationId xmlns:p14="http://schemas.microsoft.com/office/powerpoint/2010/main" val="1428393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5480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9100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5574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5636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56009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5983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88168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4948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60798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5940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205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24844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213266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3726656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660382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3944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199264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71207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3390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95504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5170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4021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51704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11/9/20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609243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2.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2" r:id="rId21"/>
    <p:sldLayoutId id="2147483673" r:id="rId22"/>
    <p:sldLayoutId id="2147483674"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4227232199"/>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20544095"/>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youtu.be/Iyu44eG4K1A" TargetMode="Externa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tiff"/><Relationship Id="rId2" Type="http://schemas.openxmlformats.org/officeDocument/2006/relationships/image" Target="../media/image182.jpeg"/><Relationship Id="rId1" Type="http://schemas.openxmlformats.org/officeDocument/2006/relationships/slideLayout" Target="../slideLayouts/slideLayout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90.png"/><Relationship Id="rId4" Type="http://schemas.openxmlformats.org/officeDocument/2006/relationships/image" Target="../media/image189.jpeg"/></Relationships>
</file>

<file path=ppt/slides/_rels/slide102.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9.xml"/><Relationship Id="rId4" Type="http://schemas.openxmlformats.org/officeDocument/2006/relationships/image" Target="../media/image194.png"/></Relationships>
</file>

<file path=ppt/slides/_rels/slide104.xml.rels><?xml version="1.0" encoding="UTF-8" standalone="yes"?>
<Relationships xmlns="http://schemas.openxmlformats.org/package/2006/relationships"><Relationship Id="rId2" Type="http://schemas.openxmlformats.org/officeDocument/2006/relationships/image" Target="../media/image195.tiff"/><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9.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0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9.xml"/><Relationship Id="rId4" Type="http://schemas.openxmlformats.org/officeDocument/2006/relationships/image" Target="../media/image204.png"/></Relationships>
</file>

<file path=ppt/slides/_rels/slide108.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seable.mit.edu/"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09.png"/><Relationship Id="rId4" Type="http://schemas.openxmlformats.org/officeDocument/2006/relationships/image" Target="../media/image208.png"/></Relationships>
</file>

<file path=ppt/slides/_rels/slide11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hyperlink" Target="https://en.wikipedia.org/wiki/Bicameralism" TargetMode="External"/><Relationship Id="rId1" Type="http://schemas.openxmlformats.org/officeDocument/2006/relationships/slideLayout" Target="../slideLayouts/slideLayout9.xml"/><Relationship Id="rId4" Type="http://schemas.openxmlformats.org/officeDocument/2006/relationships/image" Target="../media/image21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13.png"/><Relationship Id="rId5" Type="http://schemas.openxmlformats.org/officeDocument/2006/relationships/hyperlink" Target="https://youtu.be/Cj1OpiBRNsg" TargetMode="External"/><Relationship Id="rId4" Type="http://schemas.openxmlformats.org/officeDocument/2006/relationships/image" Target="../media/image212.png"/></Relationships>
</file>

<file path=ppt/slides/_rels/slide114.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image" Target="../media/image214.jpeg"/><Relationship Id="rId7" Type="http://schemas.openxmlformats.org/officeDocument/2006/relationships/diagramLayout" Target="../diagrams/layout11.xml"/><Relationship Id="rId12" Type="http://schemas.openxmlformats.org/officeDocument/2006/relationships/diagramLayout" Target="../diagrams/layout12.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9.xml"/><Relationship Id="rId6" Type="http://schemas.openxmlformats.org/officeDocument/2006/relationships/diagramData" Target="../diagrams/data11.xml"/><Relationship Id="rId11" Type="http://schemas.openxmlformats.org/officeDocument/2006/relationships/diagramData" Target="../diagrams/data12.xml"/><Relationship Id="rId5" Type="http://schemas.microsoft.com/office/2007/relationships/hdphoto" Target="../media/hdphoto1.wdp"/><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image" Target="../media/image127.png"/><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youtu.be/kPGa_FuGPIc" TargetMode="External"/><Relationship Id="rId7" Type="http://schemas.openxmlformats.org/officeDocument/2006/relationships/image" Target="../media/image217.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16.png"/><Relationship Id="rId5" Type="http://schemas.openxmlformats.org/officeDocument/2006/relationships/hyperlink" Target="https://www.biorxiv.org/content/10.1101/703801v4" TargetMode="External"/><Relationship Id="rId4" Type="http://schemas.openxmlformats.org/officeDocument/2006/relationships/image" Target="../media/image215.png"/><Relationship Id="rId9" Type="http://schemas.openxmlformats.org/officeDocument/2006/relationships/image" Target="../media/image219.png"/></Relationships>
</file>

<file path=ppt/slides/_rels/slide119.xml.rels><?xml version="1.0" encoding="UTF-8" standalone="yes"?>
<Relationships xmlns="http://schemas.openxmlformats.org/package/2006/relationships"><Relationship Id="rId3" Type="http://schemas.openxmlformats.org/officeDocument/2006/relationships/hyperlink" Target="http://didyouknowif.blogspot.com/2011/12/real-tree-from-avatar.html"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ghostcities.mit.edu/" TargetMode="Externa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3.png"/><Relationship Id="rId2" Type="http://schemas.openxmlformats.org/officeDocument/2006/relationships/hyperlink" Target="https://www.cnet.com/news/mit-releases-deepfake-video-of-nixon-announcing-nasa-apollo-11-disaster/" TargetMode="External"/><Relationship Id="rId1" Type="http://schemas.openxmlformats.org/officeDocument/2006/relationships/slideLayout" Target="../slideLayouts/slideLayout9.xml"/><Relationship Id="rId6" Type="http://schemas.openxmlformats.org/officeDocument/2006/relationships/hyperlink" Target="https://youtu.be/LWLadJFI8Pk?t=429" TargetMode="External"/><Relationship Id="rId5" Type="http://schemas.openxmlformats.org/officeDocument/2006/relationships/image" Target="../media/image222.png"/><Relationship Id="rId4" Type="http://schemas.openxmlformats.org/officeDocument/2006/relationships/hyperlink" Target="https://youtu.be/LWLadJFI8Pk"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hyperlink" Target="https://www.evernym.com/" TargetMode="Externa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hyperlink" Target="https://www.nwcg.gov/sites/default/files/committee-images/6mfs-situational-awareness-cycle.jpg" TargetMode="External"/><Relationship Id="rId1" Type="http://schemas.openxmlformats.org/officeDocument/2006/relationships/slideLayout" Target="../slideLayouts/slideLayout9.xml"/><Relationship Id="rId5" Type="http://schemas.openxmlformats.org/officeDocument/2006/relationships/image" Target="../media/image228.jpeg"/><Relationship Id="rId4" Type="http://schemas.openxmlformats.org/officeDocument/2006/relationships/hyperlink" Target="https://en.wikipedia.org/wiki/Situation_awareness"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hyperlink" Target="https://www.getambassador.io/products/" TargetMode="External"/><Relationship Id="rId1" Type="http://schemas.openxmlformats.org/officeDocument/2006/relationships/slideLayout" Target="../slideLayouts/slideLayout9.xml"/><Relationship Id="rId5" Type="http://schemas.openxmlformats.org/officeDocument/2006/relationships/image" Target="../media/image230.png"/><Relationship Id="rId4" Type="http://schemas.openxmlformats.org/officeDocument/2006/relationships/hyperlink" Target="https://www.getambassador.io/"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231.tiff"/><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image" Target="../media/image232.tiff"/><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oldbergbrainsymposia.org/"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9.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arno.uvt.nl/show.cgi?fid=144844" TargetMode="External"/><Relationship Id="rId1" Type="http://schemas.openxmlformats.org/officeDocument/2006/relationships/slideLayout" Target="../slideLayouts/slideLayout9.xml"/><Relationship Id="rId6" Type="http://schemas.openxmlformats.org/officeDocument/2006/relationships/image" Target="../media/image235.png"/><Relationship Id="rId5" Type="http://schemas.openxmlformats.org/officeDocument/2006/relationships/hyperlink" Target="https://pdfs.semanticscholar.org/e840/2b65103442e2517982e5e3eb330f72886731.pdf" TargetMode="External"/><Relationship Id="rId4" Type="http://schemas.openxmlformats.org/officeDocument/2006/relationships/image" Target="../media/image23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qz.com/930860/what-is-the-purpose-of-happiness/" TargetMode="Externa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ghostcities.mit.edu/media"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hyperlink" Target="https://www.thescottsmithblog.com/2020/03/the-theology-of-isaac-asimovs.html" TargetMode="External"/><Relationship Id="rId1" Type="http://schemas.openxmlformats.org/officeDocument/2006/relationships/slideLayout" Target="../slideLayouts/slideLayout9.xml"/><Relationship Id="rId6" Type="http://schemas.openxmlformats.org/officeDocument/2006/relationships/hyperlink" Target="https://twitter.com/elonmusk/status/1230293973673136129?lang=en" TargetMode="External"/><Relationship Id="rId5" Type="http://schemas.openxmlformats.org/officeDocument/2006/relationships/image" Target="../media/image23.png"/><Relationship Id="rId4" Type="http://schemas.openxmlformats.org/officeDocument/2006/relationships/hyperlink" Target="https://youtu.be/RGdcmupG7a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outu.be/2AMu-G51yTY"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j0KzUS0b_uc"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youtu.be/GeCU32yF87A"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4Fxo1WyXRQI"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MD0XL6CrcZ8"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hicago.gov/city/en/depts/311.html"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dition.cnn.com/interactive/2020/health/coronavirus-maps-and-cases/"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oogle.com/covid19/exposurenotifications/"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mages.anandtech.com/doci/13199/AT-HC28.22.220-ExynosM1-BradBurgess-SAMSUNG-FINAL13.png" TargetMode="Externa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hyperlink" Target="https://www.fiercewireless.com/wireless/verizon-releases-5g-coverage-maps-expands-to-3-new-citi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techcrunch.com/2020/06/29/india-bans-tiktok-dozens-of-other-chinese-apps/" TargetMode="Externa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jpeg"/><Relationship Id="rId1" Type="http://schemas.openxmlformats.org/officeDocument/2006/relationships/slideLayout" Target="../slideLayouts/slideLayout9.xml"/><Relationship Id="rId6" Type="http://schemas.openxmlformats.org/officeDocument/2006/relationships/hyperlink" Target="https://itpeernetwork.intel.com/powering-5g-network-infrastructure-intel-technologies/#gs.ap2i9f" TargetMode="External"/><Relationship Id="rId5" Type="http://schemas.openxmlformats.org/officeDocument/2006/relationships/image" Target="../media/image39.jpeg"/><Relationship Id="rId4" Type="http://schemas.openxmlformats.org/officeDocument/2006/relationships/hyperlink" Target="https://www.arabianindustry.com/supply-chain/united-arab-emirates/news/2019/aug/22/iranian-vlcc-issues-distress-call-in-red-sea-off-saudi-coast-618473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macdonaldlaurier.ca/wp-content/uploads/2019/07/huawei-v7.png"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flightradar24.com/" TargetMode="Externa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hyperlink" Target="https://www.marinetraffic.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indiegogo.com/projects/collective-consciousness-consciousness-technology-in-a-radical-new-app#/" TargetMode="External"/><Relationship Id="rId1" Type="http://schemas.openxmlformats.org/officeDocument/2006/relationships/slideLayout" Target="../slideLayouts/slideLayout9.xml"/><Relationship Id="rId4" Type="http://schemas.openxmlformats.org/officeDocument/2006/relationships/hyperlink" Target="http://www.global-mind.or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hyperlink" Target="https://youtu.be/Khe0_6W00vk"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tiff"/></Relationships>
</file>

<file path=ppt/slides/_rels/slide35.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58.jpe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Layout" Target="../diagrams/layout3.xml"/><Relationship Id="rId7" Type="http://schemas.openxmlformats.org/officeDocument/2006/relationships/image" Target="../media/image60.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hyperlink" Target="https://www.prnewswire.com/news-releases/the-debut-of-hangzhou-city-brain-in-hong-kong-attracts-attention-worldwide-300834465.html" TargetMode="External"/><Relationship Id="rId13" Type="http://schemas.openxmlformats.org/officeDocument/2006/relationships/hyperlink" Target="https://www.sohu.com/a/148344839_414902" TargetMode="External"/><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hyperlink" Target="https://youtu.be/ZjraUKJRIt8" TargetMode="External"/><Relationship Id="rId16" Type="http://schemas.openxmlformats.org/officeDocument/2006/relationships/image" Target="../media/image70.png"/><Relationship Id="rId1" Type="http://schemas.openxmlformats.org/officeDocument/2006/relationships/slideLayout" Target="../slideLayouts/slideLayout15.xml"/><Relationship Id="rId6" Type="http://schemas.openxmlformats.org/officeDocument/2006/relationships/hyperlink" Target="https://youtu.be/RTPjzeQKg2w" TargetMode="External"/><Relationship Id="rId11" Type="http://schemas.openxmlformats.org/officeDocument/2006/relationships/image" Target="../media/image67.jpeg"/><Relationship Id="rId5" Type="http://schemas.openxmlformats.org/officeDocument/2006/relationships/image" Target="../media/image64.png"/><Relationship Id="rId15" Type="http://schemas.openxmlformats.org/officeDocument/2006/relationships/hyperlink" Target="https://youtu.be/PhvZZlTznFY" TargetMode="External"/><Relationship Id="rId10" Type="http://schemas.openxmlformats.org/officeDocument/2006/relationships/hyperlink" Target="https://developer.aliyun.com/article/30341" TargetMode="External"/><Relationship Id="rId4" Type="http://schemas.openxmlformats.org/officeDocument/2006/relationships/hyperlink" Target="https://youtu.be/L054Xd97_rk" TargetMode="External"/><Relationship Id="rId9" Type="http://schemas.openxmlformats.org/officeDocument/2006/relationships/image" Target="../media/image66.jpeg"/><Relationship Id="rId14" Type="http://schemas.openxmlformats.org/officeDocument/2006/relationships/image" Target="../media/image6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marketwatch.com/story/its-not-just-amazon-and-whole-foods-heres-jeff-bezos-enormous-empire-in-one-chart-2017-06-21"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forbes.com/sites/kashmirhill/2011/10/21/ranting-google-employee-still-employed-rethinks-his-amazon-bashing/#58b8f9921cf0"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5.jpeg"/><Relationship Id="rId2" Type="http://schemas.openxmlformats.org/officeDocument/2006/relationships/hyperlink" Target="https://www.google.com/url?sa=i&amp;url=https%3A%2F%2Fpresentationpanda.com%2Fblog%2Fthe-pros-and-cons-of-amazons-no-powerpoint-policy%2F&amp;psig=AOvVaw09LgGAqDO0pQDUpcZpgmRl&amp;ust=1595317427366000&amp;source=images&amp;cd=vfe&amp;ved=0CAIQjRxqFwoTCJik7deq2-oCFQAAAAAdAAAAABAD" TargetMode="External"/><Relationship Id="rId1" Type="http://schemas.openxmlformats.org/officeDocument/2006/relationships/slideLayout" Target="../slideLayouts/slideLayout9.xml"/><Relationship Id="rId6" Type="http://schemas.openxmlformats.org/officeDocument/2006/relationships/hyperlink" Target="https://www.google.com/imgres?imgurl=https%3A%2F%2Finformationstrategyrsm.files.wordpress.com%2F2013%2F10%2Fbezos-amazon-platform-mandate.jpg%3Fw%3D584&amp;imgrefurl=https%3A%2F%2Finformationstrategyrsm.wordpress.com%2F2013%2F10%2F20%2Fa-google-engineer-explains-why-google-sucks-platforms-vs-products%2F&amp;tbnid=0D5Wr1nCT36RLM&amp;vet=12ahUKEwjn9cHaq9vqAhX7lUsFHek0ADgQMygGegUIARCYAQ..i&amp;docid=1YuUpGf-XI97XM&amp;w=584&amp;h=438&amp;q=Steve%20yegge%20on%20Amazon&amp;ved=2ahUKEwjn9cHaq9vqAhX7lUsFHek0ADgQMygGegUIARCYAQ" TargetMode="External"/><Relationship Id="rId5" Type="http://schemas.openxmlformats.org/officeDocument/2006/relationships/image" Target="../media/image74.png"/><Relationship Id="rId4" Type="http://schemas.openxmlformats.org/officeDocument/2006/relationships/hyperlink" Target="https://www.google.com/url?sa=i&amp;url=https%3A%2F%2Fslab.com%2Fblog%2Fjeff-bezos-writing-management-strategy%2F&amp;psig=AOvVaw09LgGAqDO0pQDUpcZpgmRl&amp;ust=1595317427366000&amp;source=images&amp;cd=vfe&amp;ved=0CAIQjRxqFwoTCJik7deq2-oCFQAAAAAdAAAAABAQ"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informationstrategyrsm.wordpress.com/2013/10/20/a-google-engineer-explains-why-google-sucks-platforms-vs-products/" TargetMode="External"/><Relationship Id="rId2" Type="http://schemas.openxmlformats.org/officeDocument/2006/relationships/image" Target="../media/image76.jpeg"/><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youtu.be/eOBq__h4OJ4" TargetMode="Externa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9.xml"/><Relationship Id="rId4" Type="http://schemas.openxmlformats.org/officeDocument/2006/relationships/image" Target="../media/image83.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JGVBv7svKLo" TargetMode="Externa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hyperlink" Target="https://www.youtube.com/channel/UCGc8ZVCsrR3dAuhvUbkbToQ"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xml"/><Relationship Id="rId4" Type="http://schemas.openxmlformats.org/officeDocument/2006/relationships/hyperlink" Target="https://dzone.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dzone.com/" TargetMode="Externa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9.xml"/><Relationship Id="rId4" Type="http://schemas.openxmlformats.org/officeDocument/2006/relationships/image" Target="../media/image91.tiff"/></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nearcoding.com/what-is-devops/" TargetMode="Externa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hyperlink" Target="https://www.google.com/url?sa=i&amp;url=https%3A%2F%2Finnovator.news%2Fhyperloop-will-change-inter-city-travel-ec29ed2357d2&amp;psig=AOvVaw02gSZ44u6NHQ1EzMFdjDb8&amp;ust=1595351312824000&amp;source=images&amp;cd=vfe&amp;ved=0CAIQjRxqFwoTCOCS4YGp3OoCFQAAAAAdAAAAABAD" TargetMode="External"/><Relationship Id="rId13" Type="http://schemas.openxmlformats.org/officeDocument/2006/relationships/hyperlink" Target="https://www.wired.co.uk/article/tesla-panasonic-solarcity" TargetMode="External"/><Relationship Id="rId18" Type="http://schemas.openxmlformats.org/officeDocument/2006/relationships/hyperlink" Target="https://www.marketwatch.com/story/its-not-just-amazon-and-whole-foods-heres-jeff-bezos-enormous-empire-in-one-chart-2017-06-21" TargetMode="External"/><Relationship Id="rId3" Type="http://schemas.openxmlformats.org/officeDocument/2006/relationships/diagramLayout" Target="../diagrams/layout4.xml"/><Relationship Id="rId21" Type="http://schemas.openxmlformats.org/officeDocument/2006/relationships/image" Target="../media/image100.jpeg"/><Relationship Id="rId7" Type="http://schemas.openxmlformats.org/officeDocument/2006/relationships/image" Target="../media/image93.png"/><Relationship Id="rId12" Type="http://schemas.openxmlformats.org/officeDocument/2006/relationships/image" Target="../media/image96.jpeg"/><Relationship Id="rId17" Type="http://schemas.openxmlformats.org/officeDocument/2006/relationships/image" Target="../media/image99.png"/><Relationship Id="rId2" Type="http://schemas.openxmlformats.org/officeDocument/2006/relationships/diagramData" Target="../diagrams/data4.xml"/><Relationship Id="rId16" Type="http://schemas.openxmlformats.org/officeDocument/2006/relationships/image" Target="../media/image98.png"/><Relationship Id="rId20" Type="http://schemas.openxmlformats.org/officeDocument/2006/relationships/hyperlink" Target="https://steemit.com/news/@alexis-blrb/belmont-the-smart-city-of-bill-gates" TargetMode="External"/><Relationship Id="rId1" Type="http://schemas.openxmlformats.org/officeDocument/2006/relationships/slideLayout" Target="../slideLayouts/slideLayout9.xml"/><Relationship Id="rId6" Type="http://schemas.microsoft.com/office/2007/relationships/diagramDrawing" Target="../diagrams/drawing4.xml"/><Relationship Id="rId11" Type="http://schemas.openxmlformats.org/officeDocument/2006/relationships/hyperlink" Target="https://www.businessinsider.com/falcon-heavy-spacex-epic-rocket-launch-in-person-2018-2?r=US&amp;IR=T" TargetMode="External"/><Relationship Id="rId5" Type="http://schemas.openxmlformats.org/officeDocument/2006/relationships/diagramColors" Target="../diagrams/colors4.xml"/><Relationship Id="rId15" Type="http://schemas.openxmlformats.org/officeDocument/2006/relationships/hyperlink" Target="https://www.pbs.org/wgbh/frontline/film/amazon-empire/" TargetMode="External"/><Relationship Id="rId10" Type="http://schemas.openxmlformats.org/officeDocument/2006/relationships/image" Target="../media/image95.png"/><Relationship Id="rId19" Type="http://schemas.openxmlformats.org/officeDocument/2006/relationships/image" Target="../media/image71.png"/><Relationship Id="rId4" Type="http://schemas.openxmlformats.org/officeDocument/2006/relationships/diagramQuickStyle" Target="../diagrams/quickStyle4.xml"/><Relationship Id="rId9" Type="http://schemas.openxmlformats.org/officeDocument/2006/relationships/image" Target="../media/image94.jpeg"/><Relationship Id="rId14" Type="http://schemas.openxmlformats.org/officeDocument/2006/relationships/image" Target="../media/image97.jpeg"/><Relationship Id="rId22"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hyperlink" Target="https://www.zib.de/node/4484" TargetMode="Externa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9.xml"/><Relationship Id="rId5" Type="http://schemas.openxmlformats.org/officeDocument/2006/relationships/image" Target="../media/image107.png"/><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hyperlink" Target="https://smart3d.tongji.edu.cn/cn/" TargetMode="External"/><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s://community.hpe.com/t5/m-and-msm-series/msm760-system-events-timestamp-in-the-future/m-p/6419032/highlight/true#.XxVXpx1S9TY" TargetMode="Externa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110.png"/><Relationship Id="rId1" Type="http://schemas.openxmlformats.org/officeDocument/2006/relationships/slideLayout" Target="../slideLayouts/slideLayout9.xml"/><Relationship Id="rId6" Type="http://schemas.openxmlformats.org/officeDocument/2006/relationships/image" Target="../media/image112.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youtu.be/78pkMNXDAjk" TargetMode="Externa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hyperlink" Target="https://swarajyamag.com/magazine/gods-god-unity-unit" TargetMode="External"/><Relationship Id="rId2" Type="http://schemas.openxmlformats.org/officeDocument/2006/relationships/hyperlink" Target="https://en.wikipedia.org/wiki/Human_settlement" TargetMode="Externa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hyperlink" Target="https://www.slideshare.net/elimar1437/basic-concept-of-human-settlement-by-martin-adlaon-arnaiz-jr" TargetMode="Externa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6.xml"/><Relationship Id="rId18" Type="http://schemas.openxmlformats.org/officeDocument/2006/relationships/diagramLayout" Target="../diagrams/layout7.xml"/><Relationship Id="rId26" Type="http://schemas.openxmlformats.org/officeDocument/2006/relationships/image" Target="../media/image121.png"/><Relationship Id="rId3" Type="http://schemas.openxmlformats.org/officeDocument/2006/relationships/diagramLayout" Target="../diagrams/layout5.xml"/><Relationship Id="rId21" Type="http://schemas.microsoft.com/office/2007/relationships/diagramDrawing" Target="../diagrams/drawing7.xml"/><Relationship Id="rId7" Type="http://schemas.openxmlformats.org/officeDocument/2006/relationships/image" Target="../media/image116.png"/><Relationship Id="rId12" Type="http://schemas.openxmlformats.org/officeDocument/2006/relationships/diagramQuickStyle" Target="../diagrams/quickStyle6.xml"/><Relationship Id="rId17" Type="http://schemas.openxmlformats.org/officeDocument/2006/relationships/diagramData" Target="../diagrams/data7.xml"/><Relationship Id="rId25" Type="http://schemas.openxmlformats.org/officeDocument/2006/relationships/image" Target="../media/image120.jpeg"/><Relationship Id="rId2" Type="http://schemas.openxmlformats.org/officeDocument/2006/relationships/diagramData" Target="../diagrams/data5.xml"/><Relationship Id="rId16" Type="http://schemas.openxmlformats.org/officeDocument/2006/relationships/image" Target="../media/image118.png"/><Relationship Id="rId20" Type="http://schemas.openxmlformats.org/officeDocument/2006/relationships/diagramColors" Target="../diagrams/colors7.xml"/><Relationship Id="rId29" Type="http://schemas.openxmlformats.org/officeDocument/2006/relationships/diagramQuickStyle" Target="../diagrams/quickStyle8.xml"/><Relationship Id="rId1" Type="http://schemas.openxmlformats.org/officeDocument/2006/relationships/slideLayout" Target="../slideLayouts/slideLayout9.xml"/><Relationship Id="rId6" Type="http://schemas.microsoft.com/office/2007/relationships/diagramDrawing" Target="../diagrams/drawing5.xml"/><Relationship Id="rId11" Type="http://schemas.openxmlformats.org/officeDocument/2006/relationships/diagramLayout" Target="../diagrams/layout6.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5.xml"/><Relationship Id="rId15" Type="http://schemas.openxmlformats.org/officeDocument/2006/relationships/image" Target="../media/image117.png"/><Relationship Id="rId23" Type="http://schemas.openxmlformats.org/officeDocument/2006/relationships/image" Target="../media/image119.png"/><Relationship Id="rId28" Type="http://schemas.openxmlformats.org/officeDocument/2006/relationships/diagramLayout" Target="../diagrams/layout8.xml"/><Relationship Id="rId10" Type="http://schemas.openxmlformats.org/officeDocument/2006/relationships/diagramData" Target="../diagrams/data6.xml"/><Relationship Id="rId19" Type="http://schemas.openxmlformats.org/officeDocument/2006/relationships/diagramQuickStyle" Target="../diagrams/quickStyle7.xml"/><Relationship Id="rId31" Type="http://schemas.microsoft.com/office/2007/relationships/diagramDrawing" Target="../diagrams/drawing8.xml"/><Relationship Id="rId4" Type="http://schemas.openxmlformats.org/officeDocument/2006/relationships/diagramQuickStyle" Target="../diagrams/quickStyle5.xml"/><Relationship Id="rId9" Type="http://schemas.openxmlformats.org/officeDocument/2006/relationships/image" Target="../media/image112.jpeg"/><Relationship Id="rId14" Type="http://schemas.microsoft.com/office/2007/relationships/diagramDrawing" Target="../diagrams/drawing6.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8.xml"/><Relationship Id="rId30" Type="http://schemas.openxmlformats.org/officeDocument/2006/relationships/diagramColors" Target="../diagrams/colors8.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9.xml"/><Relationship Id="rId6" Type="http://schemas.openxmlformats.org/officeDocument/2006/relationships/hyperlink" Target="https://wip.mitpress.mit.edu/new-economy" TargetMode="External"/><Relationship Id="rId5" Type="http://schemas.openxmlformats.org/officeDocument/2006/relationships/image" Target="../media/image124.jpeg"/><Relationship Id="rId4" Type="http://schemas.openxmlformats.org/officeDocument/2006/relationships/hyperlink" Target="https://medium.com/mit-initiative-on-the-digital-economy/creating-a-social-contract-for-the-digital-world-ad01f3785898"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www.paladion.net/devsecops" TargetMode="Externa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127.png"/><Relationship Id="rId4" Type="http://schemas.openxmlformats.org/officeDocument/2006/relationships/hyperlink" Target="https://www.paladion.net/" TargetMode="External"/></Relationships>
</file>

<file path=ppt/slides/_rels/slide7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www.google.com/url?sa=i&amp;url=https%3A%2F%2Fwww.youtube.com%2Fwatch%3Fv%3DJu2W3ESBpww&amp;psig=AOvVaw0IKeKgr2QGInGF5GWU6r5X&amp;ust=1601370074701000&amp;source=images&amp;cd=vfe&amp;ved=0CAIQjRxqFwoTCNi46cq-i-wCFQAAAAAdAAAAABAD" TargetMode="External"/><Relationship Id="rId3" Type="http://schemas.openxmlformats.org/officeDocument/2006/relationships/diagramLayout" Target="../diagrams/layout9.xml"/><Relationship Id="rId7" Type="http://schemas.openxmlformats.org/officeDocument/2006/relationships/image" Target="../media/image127.png"/><Relationship Id="rId12" Type="http://schemas.openxmlformats.org/officeDocument/2006/relationships/image" Target="../media/image129.jpeg"/><Relationship Id="rId2" Type="http://schemas.openxmlformats.org/officeDocument/2006/relationships/diagramData" Target="../diagrams/data9.xml"/><Relationship Id="rId1" Type="http://schemas.openxmlformats.org/officeDocument/2006/relationships/slideLayout" Target="../slideLayouts/slideLayout35.xml"/><Relationship Id="rId6" Type="http://schemas.microsoft.com/office/2007/relationships/diagramDrawing" Target="../diagrams/drawing9.xml"/><Relationship Id="rId11" Type="http://schemas.openxmlformats.org/officeDocument/2006/relationships/hyperlink" Target="https://www.google.com/url?sa=i&amp;url=https%3A%2F%2Fwww.sciencenews.org%2Farticle%2Fcrispr-spinoff-gene-editor-causes-unintended-typos-dna&amp;psig=AOvVaw2E3Lr6ci2OwNSWzatC7dqp&amp;ust=1601369995449000&amp;source=images&amp;cd=vfe&amp;ved=0CAIQjRxqFwoTCLiw96e-i-wCFQAAAAAdAAAAABAD" TargetMode="External"/><Relationship Id="rId5" Type="http://schemas.openxmlformats.org/officeDocument/2006/relationships/diagramColors" Target="../diagrams/colors9.xml"/><Relationship Id="rId15" Type="http://schemas.openxmlformats.org/officeDocument/2006/relationships/image" Target="../media/image131.png"/><Relationship Id="rId10" Type="http://schemas.openxmlformats.org/officeDocument/2006/relationships/image" Target="../media/image128.jpeg"/><Relationship Id="rId4" Type="http://schemas.openxmlformats.org/officeDocument/2006/relationships/diagramQuickStyle" Target="../diagrams/quickStyle9.xml"/><Relationship Id="rId9" Type="http://schemas.openxmlformats.org/officeDocument/2006/relationships/hyperlink" Target="https://www.google.com/url?sa=i&amp;url=https%3A%2F%2Fwww.alamy.com%2Findia-rajasthan-sheep-herders-image3804073.html&amp;psig=AOvVaw02QjwUbyDgKjx97SC4bpQw&amp;ust=1601369909285000&amp;source=images&amp;cd=vfe&amp;ved=0CAIQjRxqFwoTCNC2_Ii-i-wCFQAAAAAdAAAAABAD" TargetMode="External"/><Relationship Id="rId14" Type="http://schemas.openxmlformats.org/officeDocument/2006/relationships/image" Target="../media/image130.jpeg"/></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9.xml"/><Relationship Id="rId5" Type="http://schemas.openxmlformats.org/officeDocument/2006/relationships/image" Target="../media/image134.png"/><Relationship Id="rId4" Type="http://schemas.openxmlformats.org/officeDocument/2006/relationships/hyperlink" Target="https://idk.dev/building-a-modern-ci-cd-pipeline-in-the-serverless-era-with-gitop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35.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36.png"/></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hyperlink" Target="https://youtu.be/qmDzcu5uY1I?t=122"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8" Type="http://schemas.openxmlformats.org/officeDocument/2006/relationships/hyperlink" Target="https://youtu.be/Q5BzzkNDpPE" TargetMode="External"/><Relationship Id="rId3" Type="http://schemas.openxmlformats.org/officeDocument/2006/relationships/image" Target="../media/image140.png"/><Relationship Id="rId7" Type="http://schemas.openxmlformats.org/officeDocument/2006/relationships/image" Target="../media/image142.png"/><Relationship Id="rId2" Type="http://schemas.openxmlformats.org/officeDocument/2006/relationships/hyperlink" Target="https://youtu.be/Q5BzzkNDpPE?t=771" TargetMode="External"/><Relationship Id="rId1" Type="http://schemas.openxmlformats.org/officeDocument/2006/relationships/slideLayout" Target="../slideLayouts/slideLayout2.xml"/><Relationship Id="rId6" Type="http://schemas.openxmlformats.org/officeDocument/2006/relationships/hyperlink" Target="https://youtu.be/Q5BzzkNDpPE?t=1318" TargetMode="External"/><Relationship Id="rId5" Type="http://schemas.openxmlformats.org/officeDocument/2006/relationships/image" Target="../media/image141.png"/><Relationship Id="rId4" Type="http://schemas.openxmlformats.org/officeDocument/2006/relationships/hyperlink" Target="https://youtu.be/Q5BzzkNDpPE?t=902"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www.onap.org/architecture"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youtu.be/XRdmfo4M_YA"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istio.io/" TargetMode="Externa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150.tiff"/><Relationship Id="rId2" Type="http://schemas.openxmlformats.org/officeDocument/2006/relationships/hyperlink" Target="https://www.cncf.io/" TargetMode="Externa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emf"/><Relationship Id="rId1" Type="http://schemas.openxmlformats.org/officeDocument/2006/relationships/slideLayout" Target="../slideLayouts/slideLayout9.xml"/><Relationship Id="rId4" Type="http://schemas.openxmlformats.org/officeDocument/2006/relationships/image" Target="../media/image154.jpeg"/></Relationships>
</file>

<file path=ppt/slides/_rels/slide88.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youtu.be/SpeDK1TPbew"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ituation_awarenes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9.xml"/><Relationship Id="rId5" Type="http://schemas.openxmlformats.org/officeDocument/2006/relationships/image" Target="../media/image160.jpeg"/><Relationship Id="rId4" Type="http://schemas.openxmlformats.org/officeDocument/2006/relationships/image" Target="../media/image159.png"/></Relationships>
</file>

<file path=ppt/slides/_rels/slide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youtu.be/qqU-VjqjczE" TargetMode="External"/><Relationship Id="rId1" Type="http://schemas.openxmlformats.org/officeDocument/2006/relationships/slideLayout" Target="../slideLayouts/slideLayout9.xml"/><Relationship Id="rId5" Type="http://schemas.openxmlformats.org/officeDocument/2006/relationships/image" Target="../media/image163.png"/><Relationship Id="rId4" Type="http://schemas.openxmlformats.org/officeDocument/2006/relationships/hyperlink" Target="https://youtu.be/oZrZlx2fmcM" TargetMode="External"/></Relationships>
</file>

<file path=ppt/slides/_rels/slide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e-estonia.com/" TargetMode="Externa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170.png"/><Relationship Id="rId2" Type="http://schemas.openxmlformats.org/officeDocument/2006/relationships/notesSlide" Target="../notesSlides/notesSlide12.xml"/><Relationship Id="rId16" Type="http://schemas.openxmlformats.org/officeDocument/2006/relationships/image" Target="../media/image172.png"/><Relationship Id="rId1" Type="http://schemas.openxmlformats.org/officeDocument/2006/relationships/slideLayout" Target="../slideLayouts/slideLayout9.xml"/><Relationship Id="rId6" Type="http://schemas.openxmlformats.org/officeDocument/2006/relationships/image" Target="../media/image167.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169.png"/><Relationship Id="rId4" Type="http://schemas.openxmlformats.org/officeDocument/2006/relationships/image" Target="../media/image166.png"/><Relationship Id="rId9" Type="http://schemas.openxmlformats.org/officeDocument/2006/relationships/hyperlink" Target="https://devops.uth.gr/dev/the-city-model-for-digital-twins/" TargetMode="External"/><Relationship Id="rId14" Type="http://schemas.openxmlformats.org/officeDocument/2006/relationships/image" Target="../media/image171.png"/></Relationships>
</file>

<file path=ppt/slides/_rels/slide97.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73.png"/></Relationships>
</file>

<file path=ppt/slides/_rels/slide98.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177.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7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diagramColors" Target="../diagrams/colors10.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10.xml"/><Relationship Id="rId10" Type="http://schemas.openxmlformats.org/officeDocument/2006/relationships/image" Target="../media/image175.png"/><Relationship Id="rId4" Type="http://schemas.openxmlformats.org/officeDocument/2006/relationships/diagramLayout" Target="../diagrams/layout10.xml"/><Relationship Id="rId9" Type="http://schemas.openxmlformats.org/officeDocument/2006/relationships/image" Target="../media/image174.png"/></Relationships>
</file>

<file path=ppt/slides/_rels/slide99.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8.jpeg"/><Relationship Id="rId7" Type="http://schemas.openxmlformats.org/officeDocument/2006/relationships/hyperlink" Target="https://youtu.be/hjpHsXRp790" TargetMode="External"/><Relationship Id="rId2" Type="http://schemas.openxmlformats.org/officeDocument/2006/relationships/hyperlink" Target="https://www.duckietown.org/about/duckietown-foundation" TargetMode="External"/><Relationship Id="rId1" Type="http://schemas.openxmlformats.org/officeDocument/2006/relationships/slideLayout" Target="../slideLayouts/slideLayout9.xml"/><Relationship Id="rId6" Type="http://schemas.openxmlformats.org/officeDocument/2006/relationships/image" Target="../media/image180.jpeg"/><Relationship Id="rId5" Type="http://schemas.openxmlformats.org/officeDocument/2006/relationships/image" Target="../media/image179.png"/><Relationship Id="rId4" Type="http://schemas.openxmlformats.org/officeDocument/2006/relationships/hyperlink" Target="https://www.duckietow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9</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Arial"/>
              <a:buNone/>
              <a:tabLst/>
              <a:defRPr/>
            </a:pPr>
            <a:br>
              <a:rPr kumimoji="0" lang="en-US" sz="24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Smart Cities: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The Embodiment of Collective Consciousness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Week 09</a:t>
            </a:r>
            <a:endParaRPr kumimoji="0" lang="en-TW"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Safety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Nothing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Liveness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Some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Good Things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mn-ea"/>
                <a:cs typeface="+mn-cs"/>
                <a:sym typeface="Arial"/>
              </a:rPr>
              <a:t>M</a:t>
            </a: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5213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Some Features of Smart Cities</a:t>
            </a:r>
            <a:endParaRPr dirty="0"/>
          </a:p>
        </p:txBody>
      </p:sp>
      <p:pic>
        <p:nvPicPr>
          <p:cNvPr id="3" name="Picture 2">
            <a:hlinkClick r:id="rId2"/>
            <a:extLst>
              <a:ext uri="{FF2B5EF4-FFF2-40B4-BE49-F238E27FC236}">
                <a16:creationId xmlns:a16="http://schemas.microsoft.com/office/drawing/2014/main" id="{4E0A5D91-1474-9C4A-A5B0-062814802FDE}"/>
              </a:ext>
            </a:extLst>
          </p:cNvPr>
          <p:cNvPicPr>
            <a:picLocks noChangeAspect="1"/>
          </p:cNvPicPr>
          <p:nvPr/>
        </p:nvPicPr>
        <p:blipFill>
          <a:blip r:embed="rId3"/>
          <a:stretch>
            <a:fillRect/>
          </a:stretch>
        </p:blipFill>
        <p:spPr>
          <a:xfrm>
            <a:off x="161557" y="1402020"/>
            <a:ext cx="8820886" cy="3508307"/>
          </a:xfrm>
          <a:prstGeom prst="rect">
            <a:avLst/>
          </a:prstGeom>
        </p:spPr>
      </p:pic>
      <p:sp>
        <p:nvSpPr>
          <p:cNvPr id="5" name="Content Placeholder 2">
            <a:extLst>
              <a:ext uri="{FF2B5EF4-FFF2-40B4-BE49-F238E27FC236}">
                <a16:creationId xmlns:a16="http://schemas.microsoft.com/office/drawing/2014/main" id="{F3B72CF3-CDEB-5A41-B870-4184EEAAE450}"/>
              </a:ext>
            </a:extLst>
          </p:cNvPr>
          <p:cNvSpPr txBox="1">
            <a:spLocks/>
          </p:cNvSpPr>
          <p:nvPr/>
        </p:nvSpPr>
        <p:spPr>
          <a:xfrm>
            <a:off x="1822678" y="1402020"/>
            <a:ext cx="5356473" cy="3224844"/>
          </a:xfrm>
          <a:prstGeom prst="rect">
            <a:avLst/>
          </a:prstGeom>
          <a:solidFill>
            <a:srgbClr val="05214A">
              <a:alpha val="47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hangingPunct="1">
              <a:lnSpc>
                <a:spcPct val="220000"/>
              </a:lnSpc>
            </a:pPr>
            <a:r>
              <a:rPr lang="en-US" sz="1800" dirty="0"/>
              <a:t>Communication &amp; Computation</a:t>
            </a:r>
          </a:p>
          <a:p>
            <a:pPr marL="152400" indent="0" hangingPunct="1">
              <a:lnSpc>
                <a:spcPct val="220000"/>
              </a:lnSpc>
            </a:pPr>
            <a:r>
              <a:rPr lang="en-US" sz="1800" dirty="0"/>
              <a:t>Energy Production &amp; Distribution</a:t>
            </a:r>
          </a:p>
          <a:p>
            <a:pPr marL="152400" indent="0" hangingPunct="1">
              <a:lnSpc>
                <a:spcPct val="220000"/>
              </a:lnSpc>
            </a:pPr>
            <a:r>
              <a:rPr lang="en-US" sz="1800" dirty="0"/>
              <a:t>People and Material Transportation</a:t>
            </a:r>
          </a:p>
          <a:p>
            <a:pPr marL="152400" indent="0" hangingPunct="1">
              <a:lnSpc>
                <a:spcPct val="220000"/>
              </a:lnSpc>
            </a:pPr>
            <a:r>
              <a:rPr lang="en-US" sz="1800" dirty="0"/>
              <a:t>Emergency Response and Cybersecurity</a:t>
            </a:r>
          </a:p>
          <a:p>
            <a:pPr marL="152400" indent="0" hangingPunct="1">
              <a:lnSpc>
                <a:spcPct val="220000"/>
              </a:lnSpc>
            </a:pPr>
            <a:r>
              <a:rPr lang="en-US" sz="1800" dirty="0"/>
              <a:t>Economic Value Creation</a:t>
            </a:r>
          </a:p>
        </p:txBody>
      </p:sp>
      <p:sp>
        <p:nvSpPr>
          <p:cNvPr id="4" name="TextBox 3">
            <a:extLst>
              <a:ext uri="{FF2B5EF4-FFF2-40B4-BE49-F238E27FC236}">
                <a16:creationId xmlns:a16="http://schemas.microsoft.com/office/drawing/2014/main" id="{68B45559-14F5-2149-853A-63E9BADFC0B4}"/>
              </a:ext>
            </a:extLst>
          </p:cNvPr>
          <p:cNvSpPr txBox="1"/>
          <p:nvPr/>
        </p:nvSpPr>
        <p:spPr>
          <a:xfrm>
            <a:off x="161557" y="4911580"/>
            <a:ext cx="882088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and video: </a:t>
            </a:r>
            <a:r>
              <a:rPr lang="en-US" sz="1050" b="1" dirty="0">
                <a:solidFill>
                  <a:srgbClr val="FFFFFF"/>
                </a:solidFill>
              </a:rPr>
              <a:t>The Future City-virtual tour animation by </a:t>
            </a:r>
            <a:r>
              <a:rPr lang="en-US" sz="1050" dirty="0" err="1">
                <a:solidFill>
                  <a:srgbClr val="FFFFFF"/>
                </a:solidFill>
              </a:rPr>
              <a:t>Silkroad</a:t>
            </a:r>
            <a:r>
              <a:rPr lang="en-US" sz="1050" dirty="0">
                <a:solidFill>
                  <a:srgbClr val="FFFFFF"/>
                </a:solidFill>
              </a:rPr>
              <a:t> Visual Technology Company</a:t>
            </a:r>
            <a:endParaRPr lang="en-US" sz="1050" b="1" dirty="0">
              <a:solidFill>
                <a:srgbClr val="FFFFFF"/>
              </a:solidFill>
            </a:endParaRPr>
          </a:p>
          <a:p>
            <a:pPr marL="0" marR="0" indent="0" algn="ctr" defTabSz="914400" rtl="0" fontAlgn="auto" latinLnBrk="0" hangingPunct="0">
              <a:lnSpc>
                <a:spcPct val="100000"/>
              </a:lnSpc>
              <a:spcBef>
                <a:spcPts val="0"/>
              </a:spcBef>
              <a:spcAft>
                <a:spcPts val="0"/>
              </a:spcAft>
              <a:buClrTx/>
              <a:buSzTx/>
              <a:buFontTx/>
              <a:buNone/>
              <a:tabLst/>
            </a:pP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Writing Constitutions in Class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Tree>
    <p:extLst>
      <p:ext uri="{BB962C8B-B14F-4D97-AF65-F5344CB8AC3E}">
        <p14:creationId xmlns:p14="http://schemas.microsoft.com/office/powerpoint/2010/main" val="257533757"/>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sites in Beijing and meet with people</a:t>
            </a:r>
            <a:endParaRPr dirty="0"/>
          </a:p>
        </p:txBody>
      </p:sp>
      <p:pic>
        <p:nvPicPr>
          <p:cNvPr id="4" name="Picture 3">
            <a:extLst>
              <a:ext uri="{FF2B5EF4-FFF2-40B4-BE49-F238E27FC236}">
                <a16:creationId xmlns:a16="http://schemas.microsoft.com/office/drawing/2014/main" id="{AC923401-1320-2147-9924-9FD15B28BF0E}"/>
              </a:ext>
            </a:extLst>
          </p:cNvPr>
          <p:cNvPicPr>
            <a:picLocks noChangeAspect="1"/>
          </p:cNvPicPr>
          <p:nvPr/>
        </p:nvPicPr>
        <p:blipFill>
          <a:blip r:embed="rId3"/>
          <a:stretch>
            <a:fillRect/>
          </a:stretch>
        </p:blipFill>
        <p:spPr>
          <a:xfrm>
            <a:off x="1643286" y="1238596"/>
            <a:ext cx="6273020" cy="3241410"/>
          </a:xfrm>
          <a:prstGeom prst="rect">
            <a:avLst/>
          </a:prstGeom>
        </p:spPr>
      </p:pic>
      <p:pic>
        <p:nvPicPr>
          <p:cNvPr id="5" name="Picture 4">
            <a:extLst>
              <a:ext uri="{FF2B5EF4-FFF2-40B4-BE49-F238E27FC236}">
                <a16:creationId xmlns:a16="http://schemas.microsoft.com/office/drawing/2014/main" id="{AC14846D-02D1-A44F-9AE0-F8258C8E034D}"/>
              </a:ext>
            </a:extLst>
          </p:cNvPr>
          <p:cNvPicPr>
            <a:picLocks noChangeAspect="1"/>
          </p:cNvPicPr>
          <p:nvPr/>
        </p:nvPicPr>
        <p:blipFill>
          <a:blip r:embed="rId4"/>
          <a:stretch>
            <a:fillRect/>
          </a:stretch>
        </p:blipFill>
        <p:spPr>
          <a:xfrm>
            <a:off x="5495303" y="1238596"/>
            <a:ext cx="2963574" cy="3241410"/>
          </a:xfrm>
          <a:prstGeom prst="rect">
            <a:avLst/>
          </a:prstGeom>
        </p:spPr>
      </p:pic>
      <p:pic>
        <p:nvPicPr>
          <p:cNvPr id="6" name="Picture 5">
            <a:extLst>
              <a:ext uri="{FF2B5EF4-FFF2-40B4-BE49-F238E27FC236}">
                <a16:creationId xmlns:a16="http://schemas.microsoft.com/office/drawing/2014/main" id="{F808FC6B-48B0-7245-B397-461C0F6EE84E}"/>
              </a:ext>
            </a:extLst>
          </p:cNvPr>
          <p:cNvPicPr>
            <a:picLocks noChangeAspect="1"/>
          </p:cNvPicPr>
          <p:nvPr/>
        </p:nvPicPr>
        <p:blipFill>
          <a:blip r:embed="rId5"/>
          <a:stretch>
            <a:fillRect/>
          </a:stretch>
        </p:blipFill>
        <p:spPr>
          <a:xfrm>
            <a:off x="378630" y="1238596"/>
            <a:ext cx="2690983" cy="3241412"/>
          </a:xfrm>
          <a:prstGeom prst="rect">
            <a:avLst/>
          </a:prstGeom>
        </p:spPr>
      </p:pic>
      <p:sp>
        <p:nvSpPr>
          <p:cNvPr id="7" name="TextBox 6">
            <a:extLst>
              <a:ext uri="{FF2B5EF4-FFF2-40B4-BE49-F238E27FC236}">
                <a16:creationId xmlns:a16="http://schemas.microsoft.com/office/drawing/2014/main" id="{0A1C84C0-3DB2-E64F-AFAB-8FFA7C484383}"/>
              </a:ext>
            </a:extLst>
          </p:cNvPr>
          <p:cNvSpPr txBox="1"/>
          <p:nvPr/>
        </p:nvSpPr>
        <p:spPr>
          <a:xfrm>
            <a:off x="2439844" y="4546508"/>
            <a:ext cx="4264309" cy="307777"/>
          </a:xfrm>
          <a:prstGeom prst="rect">
            <a:avLst/>
          </a:prstGeom>
          <a:noFill/>
        </p:spPr>
        <p:txBody>
          <a:bodyPr wrap="none" rtlCol="0">
            <a:spAutoFit/>
          </a:bodyPr>
          <a:lstStyle/>
          <a:p>
            <a:pPr defTabSz="914126"/>
            <a:r>
              <a:rPr lang="en-US" dirty="0" err="1">
                <a:solidFill>
                  <a:prstClr val="white"/>
                </a:solidFill>
                <a:latin typeface="Calibri"/>
              </a:rPr>
              <a:t>Noitom</a:t>
            </a:r>
            <a:r>
              <a:rPr lang="en-US" dirty="0">
                <a:solidFill>
                  <a:prstClr val="white"/>
                </a:solidFill>
                <a:latin typeface="Calibri"/>
              </a:rPr>
              <a:t>: The World Leading Motion Capturing Company</a:t>
            </a:r>
          </a:p>
        </p:txBody>
      </p:sp>
    </p:spTree>
    <p:extLst>
      <p:ext uri="{BB962C8B-B14F-4D97-AF65-F5344CB8AC3E}">
        <p14:creationId xmlns:p14="http://schemas.microsoft.com/office/powerpoint/2010/main" val="2431615845"/>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a publishing workflow using DevOps</a:t>
            </a:r>
            <a:endParaRPr dirty="0"/>
          </a:p>
        </p:txBody>
      </p:sp>
      <p:pic>
        <p:nvPicPr>
          <p:cNvPr id="3" name="Picture 2">
            <a:extLst>
              <a:ext uri="{FF2B5EF4-FFF2-40B4-BE49-F238E27FC236}">
                <a16:creationId xmlns:a16="http://schemas.microsoft.com/office/drawing/2014/main" id="{0FA645C9-FEF3-CC4E-9C41-071DDC2AE7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1674" y="1018386"/>
            <a:ext cx="7680652" cy="3845417"/>
          </a:xfrm>
          <a:prstGeom prst="rect">
            <a:avLst/>
          </a:prstGeom>
          <a:solidFill>
            <a:srgbClr val="FFFFFF"/>
          </a:solidFill>
        </p:spPr>
      </p:pic>
    </p:spTree>
    <p:extLst>
      <p:ext uri="{BB962C8B-B14F-4D97-AF65-F5344CB8AC3E}">
        <p14:creationId xmlns:p14="http://schemas.microsoft.com/office/powerpoint/2010/main" val="3366508406"/>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2018 International Summer Program @ Tsinghua</a:t>
            </a:r>
            <a:br>
              <a:rPr lang="en-US" dirty="0"/>
            </a:br>
            <a:r>
              <a:rPr lang="en-US" dirty="0"/>
              <a:t>Experience a publishing workflow using DevOps</a:t>
            </a:r>
            <a:endParaRPr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Tree>
    <p:extLst>
      <p:ext uri="{BB962C8B-B14F-4D97-AF65-F5344CB8AC3E}">
        <p14:creationId xmlns:p14="http://schemas.microsoft.com/office/powerpoint/2010/main" val="2890425198"/>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A Learning Framework that utilizes </a:t>
            </a:r>
            <a:br>
              <a:rPr lang="en-US" dirty="0"/>
            </a:br>
            <a:r>
              <a:rPr lang="en-US" dirty="0"/>
              <a:t>CICD/DevOps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Tree>
    <p:extLst>
      <p:ext uri="{BB962C8B-B14F-4D97-AF65-F5344CB8AC3E}">
        <p14:creationId xmlns:p14="http://schemas.microsoft.com/office/powerpoint/2010/main" val="6787739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Personally Operable </a:t>
            </a:r>
            <a:r>
              <a:rPr dirty="0"/>
              <a:t>Data Agency</a:t>
            </a:r>
          </a:p>
        </p:txBody>
      </p:sp>
      <p:pic>
        <p:nvPicPr>
          <p:cNvPr id="3" name="Picture 2">
            <a:extLst>
              <a:ext uri="{FF2B5EF4-FFF2-40B4-BE49-F238E27FC236}">
                <a16:creationId xmlns:a16="http://schemas.microsoft.com/office/drawing/2014/main" id="{47FB2528-50C0-1540-9F14-7EB310747E0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62816"/>
            <a:ext cx="9144000" cy="3727835"/>
          </a:xfrm>
          <a:prstGeom prst="rect">
            <a:avLst/>
          </a:prstGeom>
        </p:spPr>
      </p:pic>
    </p:spTree>
    <p:extLst>
      <p:ext uri="{BB962C8B-B14F-4D97-AF65-F5344CB8AC3E}">
        <p14:creationId xmlns:p14="http://schemas.microsoft.com/office/powerpoint/2010/main" val="130403625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36421268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Running CICD/DevOps in Classes</a:t>
            </a:r>
            <a:endParaRPr dirty="0"/>
          </a:p>
        </p:txBody>
      </p:sp>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1660" y="854293"/>
            <a:ext cx="2114832" cy="1002893"/>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0" y="854293"/>
            <a:ext cx="2103427" cy="1002893"/>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5998" y="1995600"/>
            <a:ext cx="6415085" cy="2883014"/>
          </a:xfrm>
          <a:prstGeom prst="rect">
            <a:avLst/>
          </a:prstGeom>
        </p:spPr>
      </p:pic>
    </p:spTree>
    <p:extLst>
      <p:ext uri="{BB962C8B-B14F-4D97-AF65-F5344CB8AC3E}">
        <p14:creationId xmlns:p14="http://schemas.microsoft.com/office/powerpoint/2010/main" val="224420284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93495" y="947262"/>
            <a:ext cx="6557010" cy="3966686"/>
          </a:xfrm>
          <a:prstGeom prst="rect">
            <a:avLst/>
          </a:prstGeom>
        </p:spPr>
      </p:pic>
    </p:spTree>
    <p:extLst>
      <p:ext uri="{BB962C8B-B14F-4D97-AF65-F5344CB8AC3E}">
        <p14:creationId xmlns:p14="http://schemas.microsoft.com/office/powerpoint/2010/main" val="2537716238"/>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BSM for Smart Cities"/>
          <p:cNvSpPr txBox="1">
            <a:spLocks noGrp="1"/>
          </p:cNvSpPr>
          <p:nvPr>
            <p:ph type="title"/>
          </p:nvPr>
        </p:nvSpPr>
        <p:spPr>
          <a:xfrm>
            <a:off x="299085" y="380048"/>
            <a:ext cx="8545830" cy="946309"/>
          </a:xfrm>
          <a:prstGeom prst="rect">
            <a:avLst/>
          </a:prstGeom>
        </p:spPr>
        <p:txBody>
          <a:bodyPr>
            <a:normAutofit/>
          </a:bodyPr>
          <a:lstStyle/>
          <a:p>
            <a:r>
              <a:rPr dirty="0"/>
              <a:t>B</a:t>
            </a:r>
            <a:r>
              <a:rPr lang="en-US" dirty="0"/>
              <a:t>alanced </a:t>
            </a:r>
            <a:r>
              <a:rPr dirty="0"/>
              <a:t>S</a:t>
            </a:r>
            <a:r>
              <a:rPr lang="en-US" dirty="0"/>
              <a:t>trategy </a:t>
            </a:r>
            <a:r>
              <a:rPr dirty="0"/>
              <a:t>M</a:t>
            </a:r>
            <a:r>
              <a:rPr lang="en-US" dirty="0"/>
              <a:t>ap (BSM) </a:t>
            </a:r>
            <a:r>
              <a:rPr dirty="0"/>
              <a:t>for Smart Cities</a:t>
            </a:r>
            <a:r>
              <a:rPr lang="en-US" dirty="0"/>
              <a:t>: A case</a:t>
            </a: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165861" y="921067"/>
            <a:ext cx="6584156" cy="4142423"/>
          </a:xfrm>
          <a:prstGeom prst="rect">
            <a:avLst/>
          </a:prstGeom>
        </p:spPr>
      </p:pic>
    </p:spTree>
    <p:extLst>
      <p:ext uri="{BB962C8B-B14F-4D97-AF65-F5344CB8AC3E}">
        <p14:creationId xmlns:p14="http://schemas.microsoft.com/office/powerpoint/2010/main" val="8773317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prstGeom prst="rect">
            <a:avLst/>
          </a:prstGeom>
        </p:spPr>
        <p:txBody>
          <a:bodyPr/>
          <a:lstStyle/>
          <a:p>
            <a:r>
              <a:rPr lang="en-US" dirty="0"/>
              <a:t>Sensible City Lab at MIT</a:t>
            </a:r>
            <a:endParaRPr dirty="0"/>
          </a:p>
        </p:txBody>
      </p:sp>
      <p:pic>
        <p:nvPicPr>
          <p:cNvPr id="2" name="Picture 1">
            <a:hlinkClick r:id="rId2"/>
            <a:extLst>
              <a:ext uri="{FF2B5EF4-FFF2-40B4-BE49-F238E27FC236}">
                <a16:creationId xmlns:a16="http://schemas.microsoft.com/office/drawing/2014/main" id="{486BBBEF-85A9-0F43-909F-35E065B6AB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156" y="1055287"/>
            <a:ext cx="6647688" cy="3451009"/>
          </a:xfrm>
          <a:prstGeom prst="rect">
            <a:avLst/>
          </a:prstGeom>
        </p:spPr>
      </p:pic>
      <p:sp>
        <p:nvSpPr>
          <p:cNvPr id="3" name="TextBox 2">
            <a:extLst>
              <a:ext uri="{FF2B5EF4-FFF2-40B4-BE49-F238E27FC236}">
                <a16:creationId xmlns:a16="http://schemas.microsoft.com/office/drawing/2014/main" id="{847D4588-A60B-BF41-AFF8-61738D32A9DA}"/>
              </a:ext>
            </a:extLst>
          </p:cNvPr>
          <p:cNvSpPr txBox="1"/>
          <p:nvPr/>
        </p:nvSpPr>
        <p:spPr>
          <a:xfrm>
            <a:off x="3108458" y="4682929"/>
            <a:ext cx="292708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Carlo Ratti of MIT Sensible City</a:t>
            </a:r>
          </a:p>
        </p:txBody>
      </p:sp>
    </p:spTree>
    <p:extLst>
      <p:ext uri="{BB962C8B-B14F-4D97-AF65-F5344CB8AC3E}">
        <p14:creationId xmlns:p14="http://schemas.microsoft.com/office/powerpoint/2010/main" val="1226315231"/>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369969783"/>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How to govern a city?"/>
          <p:cNvSpPr txBox="1">
            <a:spLocks noGrp="1"/>
          </p:cNvSpPr>
          <p:nvPr>
            <p:ph type="title"/>
          </p:nvPr>
        </p:nvSpPr>
        <p:spPr>
          <a:prstGeom prst="rect">
            <a:avLst/>
          </a:prstGeom>
        </p:spPr>
        <p:txBody>
          <a:bodyPr/>
          <a:lstStyle/>
          <a:p>
            <a:r>
              <a:rPr lang="en-US" dirty="0"/>
              <a:t>Smart City Governance: </a:t>
            </a:r>
            <a:br>
              <a:rPr lang="en-US" dirty="0"/>
            </a:br>
            <a:r>
              <a:rPr lang="en-US" dirty="0"/>
              <a:t>Checks and Balances</a:t>
            </a:r>
            <a:endParaRPr dirty="0"/>
          </a:p>
        </p:txBody>
      </p:sp>
      <p:sp>
        <p:nvSpPr>
          <p:cNvPr id="3" name="Content Placeholder 2">
            <a:extLst>
              <a:ext uri="{FF2B5EF4-FFF2-40B4-BE49-F238E27FC236}">
                <a16:creationId xmlns:a16="http://schemas.microsoft.com/office/drawing/2014/main" id="{3B6D0E82-4B45-8D40-9D4F-6519CC421B6C}"/>
              </a:ext>
            </a:extLst>
          </p:cNvPr>
          <p:cNvSpPr txBox="1">
            <a:spLocks/>
          </p:cNvSpPr>
          <p:nvPr/>
        </p:nvSpPr>
        <p:spPr>
          <a:xfrm>
            <a:off x="1318647" y="1136822"/>
            <a:ext cx="7281343" cy="1317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Unicameral System: Cities usually has one legislative house</a:t>
            </a:r>
          </a:p>
          <a:p>
            <a:pPr marL="609600" indent="-457200" algn="l" hangingPunct="1">
              <a:lnSpc>
                <a:spcPct val="220000"/>
              </a:lnSpc>
              <a:buFont typeface="Arial" panose="020B0604020202020204" pitchFamily="34" charset="0"/>
              <a:buChar char="•"/>
            </a:pPr>
            <a:r>
              <a:rPr lang="en-US" sz="1800" dirty="0"/>
              <a:t>Bicameral System: Two divisions of the legislative branch</a:t>
            </a:r>
          </a:p>
        </p:txBody>
      </p:sp>
      <p:pic>
        <p:nvPicPr>
          <p:cNvPr id="7170" name="Picture 2">
            <a:hlinkClick r:id="rId2"/>
            <a:extLst>
              <a:ext uri="{FF2B5EF4-FFF2-40B4-BE49-F238E27FC236}">
                <a16:creationId xmlns:a16="http://schemas.microsoft.com/office/drawing/2014/main" id="{87EE3037-82D3-224A-A5C8-9B514C13E3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453833"/>
            <a:ext cx="4768770" cy="24224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145EA27-E6DE-E54A-A990-3491F9A9FBF6}"/>
              </a:ext>
            </a:extLst>
          </p:cNvPr>
          <p:cNvPicPr>
            <a:picLocks noChangeAspect="1"/>
          </p:cNvPicPr>
          <p:nvPr/>
        </p:nvPicPr>
        <p:blipFill>
          <a:blip r:embed="rId4"/>
          <a:stretch>
            <a:fillRect/>
          </a:stretch>
        </p:blipFill>
        <p:spPr>
          <a:xfrm>
            <a:off x="4632721" y="2891152"/>
            <a:ext cx="4476485" cy="1434928"/>
          </a:xfrm>
          <a:prstGeom prst="rect">
            <a:avLst/>
          </a:prstGeom>
        </p:spPr>
      </p:pic>
      <p:sp>
        <p:nvSpPr>
          <p:cNvPr id="7" name="Rectangle 6">
            <a:extLst>
              <a:ext uri="{FF2B5EF4-FFF2-40B4-BE49-F238E27FC236}">
                <a16:creationId xmlns:a16="http://schemas.microsoft.com/office/drawing/2014/main" id="{1AF9EC95-7FD1-354D-9614-B0F18E66ED97}"/>
              </a:ext>
            </a:extLst>
          </p:cNvPr>
          <p:cNvSpPr/>
          <p:nvPr/>
        </p:nvSpPr>
        <p:spPr>
          <a:xfrm>
            <a:off x="2777278" y="4876302"/>
            <a:ext cx="3589444" cy="253916"/>
          </a:xfrm>
          <a:prstGeom prst="rect">
            <a:avLst/>
          </a:prstGeom>
        </p:spPr>
        <p:txBody>
          <a:bodyPr wrap="none">
            <a:spAutoFit/>
          </a:bodyPr>
          <a:lstStyle/>
          <a:p>
            <a:r>
              <a:rPr lang="en-TW" sz="1050" dirty="0"/>
              <a:t>Image Source: </a:t>
            </a:r>
            <a:r>
              <a:rPr lang="en-US" sz="1050" dirty="0"/>
              <a:t>https://</a:t>
            </a:r>
            <a:r>
              <a:rPr lang="en-US" sz="1050" dirty="0" err="1"/>
              <a:t>en.wikipedia.org</a:t>
            </a:r>
            <a:r>
              <a:rPr lang="en-US" sz="1050" dirty="0"/>
              <a:t>/wiki/Bicameralism</a:t>
            </a:r>
            <a:endParaRPr lang="en-TW" sz="1050" dirty="0"/>
          </a:p>
        </p:txBody>
      </p:sp>
    </p:spTree>
    <p:extLst>
      <p:ext uri="{BB962C8B-B14F-4D97-AF65-F5344CB8AC3E}">
        <p14:creationId xmlns:p14="http://schemas.microsoft.com/office/powerpoint/2010/main" val="3642982114"/>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sz="1400" dirty="0"/>
              <a:t>Cyberspace Governance</a:t>
            </a:r>
          </a:p>
          <a:p>
            <a:pPr marL="609600" lvl="4" indent="-457200" algn="l" hangingPunct="1">
              <a:lnSpc>
                <a:spcPct val="220000"/>
              </a:lnSpc>
              <a:buFont typeface="Arial" panose="020B0604020202020204" pitchFamily="34" charset="0"/>
              <a:buChar char="•"/>
            </a:pPr>
            <a:r>
              <a:rPr lang="en-US" sz="1400" dirty="0"/>
              <a:t>All User Accounts can be Equally Created</a:t>
            </a:r>
          </a:p>
          <a:p>
            <a:pPr marL="609600" lvl="4" indent="-457200" algn="l" hangingPunct="1">
              <a:lnSpc>
                <a:spcPct val="220000"/>
              </a:lnSpc>
              <a:buFont typeface="Arial" panose="020B0604020202020204" pitchFamily="34" charset="0"/>
              <a:buChar char="•"/>
            </a:pPr>
            <a:r>
              <a:rPr lang="en-US" sz="1400" dirty="0"/>
              <a:t>Users may do anything Independent of Cyber-Government</a:t>
            </a:r>
          </a:p>
          <a:p>
            <a:pPr marL="609600" lvl="2" indent="-457200" algn="l" hangingPunct="1">
              <a:lnSpc>
                <a:spcPct val="220000"/>
              </a:lnSpc>
              <a:buFont typeface="Arial" panose="020B0604020202020204" pitchFamily="34" charset="0"/>
              <a:buChar char="•"/>
            </a:pPr>
            <a:r>
              <a:rPr lang="en-US" sz="1400" dirty="0"/>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dirty="0"/>
              <a:t>John Locke’s Theory of Governance</a:t>
            </a:r>
          </a:p>
          <a:p>
            <a:pPr marL="609600" lvl="4" indent="-457200" algn="l" hangingPunct="1">
              <a:lnSpc>
                <a:spcPct val="220000"/>
              </a:lnSpc>
              <a:buFont typeface="Arial" panose="020B0604020202020204" pitchFamily="34" charset="0"/>
              <a:buChar char="•"/>
            </a:pPr>
            <a:r>
              <a:rPr lang="en-US" dirty="0"/>
              <a:t>All Men(Persons) are Created Equal</a:t>
            </a:r>
          </a:p>
          <a:p>
            <a:pPr marL="609600" lvl="4" indent="-457200" algn="l" hangingPunct="1">
              <a:lnSpc>
                <a:spcPct val="220000"/>
              </a:lnSpc>
              <a:buFont typeface="Arial" panose="020B0604020202020204" pitchFamily="34" charset="0"/>
              <a:buChar char="•"/>
            </a:pPr>
            <a:r>
              <a:rPr lang="en-US" dirty="0"/>
              <a:t>Certain Basic Rights Exists Independent of Government</a:t>
            </a:r>
          </a:p>
          <a:p>
            <a:pPr marL="609600" lvl="2" indent="-457200" algn="l" hangingPunct="1">
              <a:lnSpc>
                <a:spcPct val="220000"/>
              </a:lnSpc>
              <a:buFont typeface="Arial" panose="020B0604020202020204" pitchFamily="34" charset="0"/>
              <a:buChar char="•"/>
            </a:pPr>
            <a:r>
              <a:rPr lang="en-US" dirty="0"/>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269152828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br>
              <a:rPr lang="en-US" dirty="0"/>
            </a:br>
            <a:r>
              <a:rPr lang="en-US" dirty="0">
                <a:solidFill>
                  <a:srgbClr val="FF0000"/>
                </a:solidFill>
              </a:rPr>
              <a:t>Who’s your city?</a:t>
            </a:r>
            <a:endParaRPr dirty="0"/>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F753E86-36B3-D444-BEB7-247E4EE03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10019" y="1884770"/>
            <a:ext cx="2157413" cy="32724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5"/>
            <a:extLst>
              <a:ext uri="{FF2B5EF4-FFF2-40B4-BE49-F238E27FC236}">
                <a16:creationId xmlns:a16="http://schemas.microsoft.com/office/drawing/2014/main" id="{B7CA8642-FB64-0C43-9087-1B8C385A739E}"/>
              </a:ext>
            </a:extLst>
          </p:cNvPr>
          <p:cNvPicPr>
            <a:picLocks noChangeAspect="1"/>
          </p:cNvPicPr>
          <p:nvPr/>
        </p:nvPicPr>
        <p:blipFill>
          <a:blip r:embed="rId6"/>
          <a:stretch>
            <a:fillRect/>
          </a:stretch>
        </p:blipFill>
        <p:spPr>
          <a:xfrm>
            <a:off x="1643239" y="1325380"/>
            <a:ext cx="4327715" cy="3465271"/>
          </a:xfrm>
          <a:prstGeom prst="rect">
            <a:avLst/>
          </a:prstGeom>
        </p:spPr>
      </p:pic>
    </p:spTree>
    <p:extLst>
      <p:ext uri="{BB962C8B-B14F-4D97-AF65-F5344CB8AC3E}">
        <p14:creationId xmlns:p14="http://schemas.microsoft.com/office/powerpoint/2010/main" val="2214737110"/>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1689210" y="340100"/>
            <a:ext cx="5765580" cy="946201"/>
          </a:xfrm>
          <a:prstGeom prst="rect">
            <a:avLst/>
          </a:prstGeom>
        </p:spPr>
        <p:txBody>
          <a:bodyPr>
            <a:normAutofit fontScale="90000"/>
          </a:bodyPr>
          <a:lstStyle/>
          <a:p>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extLst>
                <p:ext uri="{D42A27DB-BD31-4B8C-83A1-F6EECF244321}">
                  <p14:modId xmlns:p14="http://schemas.microsoft.com/office/powerpoint/2010/main" val="866997674"/>
                </p:ext>
              </p:extLst>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4009122065"/>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356389384"/>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How to make Cities Smart?</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Introduce </a:t>
            </a:r>
            <a:r>
              <a:rPr lang="en-US" sz="1800" dirty="0" err="1"/>
              <a:t>DevSecOps</a:t>
            </a:r>
            <a:r>
              <a:rPr lang="en-US" sz="1800" dirty="0"/>
              <a:t> to Smart City governance</a:t>
            </a:r>
          </a:p>
          <a:p>
            <a:pPr marL="609600" indent="-457200" algn="l" hangingPunct="1">
              <a:lnSpc>
                <a:spcPct val="220000"/>
              </a:lnSpc>
              <a:buFont typeface="Arial" panose="020B0604020202020204" pitchFamily="34" charset="0"/>
              <a:buChar char="•"/>
            </a:pPr>
            <a:r>
              <a:rPr lang="en-US" sz="1800" dirty="0"/>
              <a:t>Make non-private data Publicly Observable</a:t>
            </a:r>
          </a:p>
          <a:p>
            <a:pPr marL="609600" indent="-457200" algn="l" hangingPunct="1">
              <a:lnSpc>
                <a:spcPct val="220000"/>
              </a:lnSpc>
              <a:buFont typeface="Arial" panose="020B0604020202020204" pitchFamily="34" charset="0"/>
              <a:buChar char="•"/>
            </a:pPr>
            <a:r>
              <a:rPr lang="en-US" sz="1800" dirty="0"/>
              <a:t>Trust-worthy operational historical data is an Asset</a:t>
            </a:r>
          </a:p>
          <a:p>
            <a:pPr marL="609600" indent="-457200" algn="l" hangingPunct="1">
              <a:lnSpc>
                <a:spcPct val="220000"/>
              </a:lnSpc>
              <a:buFont typeface="Arial" panose="020B0604020202020204" pitchFamily="34" charset="0"/>
              <a:buChar char="•"/>
            </a:pPr>
            <a:r>
              <a:rPr lang="en-US" sz="1800" dirty="0"/>
              <a:t>Deploy data through popular and standard-based software</a:t>
            </a:r>
          </a:p>
          <a:p>
            <a:pPr marL="609600" indent="-457200" algn="l" hangingPunct="1">
              <a:lnSpc>
                <a:spcPct val="220000"/>
              </a:lnSpc>
              <a:buFont typeface="Arial" panose="020B0604020202020204" pitchFamily="34" charset="0"/>
              <a:buChar char="•"/>
            </a:pPr>
            <a:r>
              <a:rPr lang="en-US" sz="1800" dirty="0"/>
              <a:t>Lead the public to know the </a:t>
            </a:r>
            <a:r>
              <a:rPr lang="en-US" sz="1800" dirty="0">
                <a:solidFill>
                  <a:srgbClr val="FF0000"/>
                </a:solidFill>
              </a:rPr>
              <a:t>Principle of Info. Symmetry</a:t>
            </a:r>
          </a:p>
        </p:txBody>
      </p:sp>
    </p:spTree>
    <p:extLst>
      <p:ext uri="{BB962C8B-B14F-4D97-AF65-F5344CB8AC3E}">
        <p14:creationId xmlns:p14="http://schemas.microsoft.com/office/powerpoint/2010/main" val="324664242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Natural &amp; Structural Symmetry: Space, Time, Energy</a:t>
            </a:r>
          </a:p>
          <a:p>
            <a:pPr marL="609600" indent="-457200" algn="l" hangingPunct="1">
              <a:lnSpc>
                <a:spcPct val="220000"/>
              </a:lnSpc>
              <a:buFont typeface="Arial" panose="020B0604020202020204" pitchFamily="34" charset="0"/>
              <a:buChar char="•"/>
            </a:pPr>
            <a:r>
              <a:rPr lang="en-US" sz="1800" dirty="0"/>
              <a:t>Data Content Symmetry: Immutable Data Service</a:t>
            </a:r>
          </a:p>
          <a:p>
            <a:pPr marL="609600" indent="-457200" algn="l" hangingPunct="1">
              <a:lnSpc>
                <a:spcPct val="220000"/>
              </a:lnSpc>
              <a:buFont typeface="Arial" panose="020B0604020202020204" pitchFamily="34" charset="0"/>
              <a:buChar char="•"/>
            </a:pPr>
            <a:r>
              <a:rPr lang="en-US" sz="1800" dirty="0"/>
              <a:t>Functional Symmetry: Algorithmic Consistency</a:t>
            </a:r>
          </a:p>
          <a:p>
            <a:pPr marL="609600" indent="-457200" algn="l" hangingPunct="1">
              <a:lnSpc>
                <a:spcPct val="220000"/>
              </a:lnSpc>
              <a:buFont typeface="Arial" panose="020B0604020202020204" pitchFamily="34" charset="0"/>
              <a:buChar char="•"/>
            </a:pPr>
            <a:r>
              <a:rPr lang="en-US" sz="1800" dirty="0"/>
              <a:t>Infrastructure Symmetry: Trust-worthy System Support</a:t>
            </a:r>
          </a:p>
          <a:p>
            <a:pPr marL="609600" indent="-457200" algn="l" hangingPunct="1">
              <a:lnSpc>
                <a:spcPct val="220000"/>
              </a:lnSpc>
              <a:buFont typeface="Arial" panose="020B0604020202020204" pitchFamily="34" charset="0"/>
              <a:buChar char="•"/>
            </a:pPr>
            <a:r>
              <a:rPr lang="en-US" sz="1800" dirty="0">
                <a:solidFill>
                  <a:srgbClr val="FF0000"/>
                </a:solidFill>
              </a:rPr>
              <a:t>Knowledge Symmetry: Equality in Information Interpretation</a:t>
            </a:r>
          </a:p>
        </p:txBody>
      </p:sp>
    </p:spTree>
    <p:extLst>
      <p:ext uri="{BB962C8B-B14F-4D97-AF65-F5344CB8AC3E}">
        <p14:creationId xmlns:p14="http://schemas.microsoft.com/office/powerpoint/2010/main" val="3390624597"/>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Conclusion</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City is the Embodiment of Collective Consciousness</a:t>
            </a:r>
          </a:p>
          <a:p>
            <a:pPr marL="609600" indent="-457200" algn="l" hangingPunct="1">
              <a:lnSpc>
                <a:spcPct val="220000"/>
              </a:lnSpc>
              <a:buFont typeface="Arial" panose="020B0604020202020204" pitchFamily="34" charset="0"/>
              <a:buChar char="•"/>
            </a:pPr>
            <a:r>
              <a:rPr lang="en-US" sz="1800" dirty="0"/>
              <a:t>Many Cities have already started thinking about Happiness</a:t>
            </a:r>
          </a:p>
          <a:p>
            <a:pPr marL="609600" indent="-457200" algn="l" hangingPunct="1">
              <a:lnSpc>
                <a:spcPct val="220000"/>
              </a:lnSpc>
              <a:buFont typeface="Arial" panose="020B0604020202020204" pitchFamily="34" charset="0"/>
              <a:buChar char="•"/>
            </a:pPr>
            <a:r>
              <a:rPr lang="en-US" sz="1800" dirty="0"/>
              <a:t>Bezos’ initial focus on </a:t>
            </a:r>
            <a:r>
              <a:rPr lang="en-US" sz="1800" b="1" dirty="0">
                <a:solidFill>
                  <a:srgbClr val="FF0000"/>
                </a:solidFill>
              </a:rPr>
              <a:t>Customer Experience </a:t>
            </a:r>
            <a:r>
              <a:rPr lang="en-US" sz="1800" dirty="0"/>
              <a:t>created AWS</a:t>
            </a:r>
          </a:p>
          <a:p>
            <a:pPr marL="609600" indent="-457200" algn="l" hangingPunct="1">
              <a:lnSpc>
                <a:spcPct val="220000"/>
              </a:lnSpc>
              <a:buFont typeface="Arial" panose="020B0604020202020204" pitchFamily="34" charset="0"/>
              <a:buChar char="•"/>
            </a:pPr>
            <a:r>
              <a:rPr lang="en-US" sz="1800" dirty="0"/>
              <a:t>AWS eventually created a Global Data Workflow</a:t>
            </a:r>
          </a:p>
          <a:p>
            <a:pPr marL="609600" indent="-457200" algn="l" hangingPunct="1">
              <a:lnSpc>
                <a:spcPct val="220000"/>
              </a:lnSpc>
              <a:buFont typeface="Arial" panose="020B0604020202020204" pitchFamily="34" charset="0"/>
              <a:buChar char="•"/>
            </a:pPr>
            <a:r>
              <a:rPr lang="en-US" sz="1800" dirty="0"/>
              <a:t>Cities and techies should utilize </a:t>
            </a:r>
            <a:r>
              <a:rPr lang="en-US" sz="1800" b="1" dirty="0">
                <a:solidFill>
                  <a:srgbClr val="FF0000"/>
                </a:solidFill>
              </a:rPr>
              <a:t>Our Data </a:t>
            </a:r>
            <a:r>
              <a:rPr lang="en-US" sz="1800" dirty="0"/>
              <a:t>with respect</a:t>
            </a:r>
          </a:p>
        </p:txBody>
      </p:sp>
    </p:spTree>
    <p:extLst>
      <p:ext uri="{BB962C8B-B14F-4D97-AF65-F5344CB8AC3E}">
        <p14:creationId xmlns:p14="http://schemas.microsoft.com/office/powerpoint/2010/main" val="2951924718"/>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Neural Link video"/>
          <p:cNvSpPr txBox="1">
            <a:spLocks noGrp="1"/>
          </p:cNvSpPr>
          <p:nvPr>
            <p:ph type="title"/>
          </p:nvPr>
        </p:nvSpPr>
        <p:spPr>
          <a:prstGeom prst="rect">
            <a:avLst/>
          </a:prstGeom>
        </p:spPr>
        <p:txBody>
          <a:bodyPr/>
          <a:lstStyle/>
          <a:p>
            <a:r>
              <a:rPr dirty="0" err="1"/>
              <a:t>Neuralink</a:t>
            </a:r>
            <a:r>
              <a:rPr dirty="0"/>
              <a:t> </a:t>
            </a:r>
            <a:r>
              <a:rPr lang="en-US" dirty="0"/>
              <a:t>by Elon Musk</a:t>
            </a:r>
            <a:endParaRPr dirty="0"/>
          </a:p>
        </p:txBody>
      </p:sp>
      <p:pic>
        <p:nvPicPr>
          <p:cNvPr id="2" name="Picture 1">
            <a:hlinkClick r:id="rId3"/>
            <a:extLst>
              <a:ext uri="{FF2B5EF4-FFF2-40B4-BE49-F238E27FC236}">
                <a16:creationId xmlns:a16="http://schemas.microsoft.com/office/drawing/2014/main" id="{8147E89B-B70E-EC4B-B6F3-CDC3ED1CA9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49" y="924203"/>
            <a:ext cx="6096716" cy="3436631"/>
          </a:xfrm>
          <a:prstGeom prst="rect">
            <a:avLst/>
          </a:prstGeom>
        </p:spPr>
      </p:pic>
      <p:sp>
        <p:nvSpPr>
          <p:cNvPr id="3" name="TextBox 2">
            <a:extLst>
              <a:ext uri="{FF2B5EF4-FFF2-40B4-BE49-F238E27FC236}">
                <a16:creationId xmlns:a16="http://schemas.microsoft.com/office/drawing/2014/main" id="{95AD8517-C813-6D44-8F48-558A0A0F0239}"/>
              </a:ext>
            </a:extLst>
          </p:cNvPr>
          <p:cNvSpPr txBox="1"/>
          <p:nvPr/>
        </p:nvSpPr>
        <p:spPr>
          <a:xfrm>
            <a:off x="5174965" y="4716744"/>
            <a:ext cx="396903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www.biorxiv.org</a:t>
            </a:r>
            <a:r>
              <a:rPr lang="en-US" dirty="0"/>
              <a:t>/content/10.1101/703801v4</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4" name="Picture 3">
            <a:hlinkClick r:id="rId5"/>
            <a:extLst>
              <a:ext uri="{FF2B5EF4-FFF2-40B4-BE49-F238E27FC236}">
                <a16:creationId xmlns:a16="http://schemas.microsoft.com/office/drawing/2014/main" id="{B2E3EB81-FD42-1540-BB16-65E196C402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69065" y="211312"/>
            <a:ext cx="2718243" cy="1915126"/>
          </a:xfrm>
          <a:prstGeom prst="rect">
            <a:avLst/>
          </a:prstGeom>
        </p:spPr>
      </p:pic>
      <p:pic>
        <p:nvPicPr>
          <p:cNvPr id="6" name="Picture 5">
            <a:extLst>
              <a:ext uri="{FF2B5EF4-FFF2-40B4-BE49-F238E27FC236}">
                <a16:creationId xmlns:a16="http://schemas.microsoft.com/office/drawing/2014/main" id="{CDA9F251-DF07-D846-B88D-2FB0F57A75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69065" y="2126438"/>
            <a:ext cx="2718242" cy="2344274"/>
          </a:xfrm>
          <a:prstGeom prst="rect">
            <a:avLst/>
          </a:prstGeom>
        </p:spPr>
      </p:pic>
      <p:pic>
        <p:nvPicPr>
          <p:cNvPr id="5" name="Picture 4">
            <a:extLst>
              <a:ext uri="{FF2B5EF4-FFF2-40B4-BE49-F238E27FC236}">
                <a16:creationId xmlns:a16="http://schemas.microsoft.com/office/drawing/2014/main" id="{3116DC71-A575-1F48-A725-2ABCF636E5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711" y="3520952"/>
            <a:ext cx="1264543" cy="839882"/>
          </a:xfrm>
          <a:prstGeom prst="rect">
            <a:avLst/>
          </a:prstGeom>
        </p:spPr>
      </p:pic>
      <p:pic>
        <p:nvPicPr>
          <p:cNvPr id="7" name="Picture 6">
            <a:extLst>
              <a:ext uri="{FF2B5EF4-FFF2-40B4-BE49-F238E27FC236}">
                <a16:creationId xmlns:a16="http://schemas.microsoft.com/office/drawing/2014/main" id="{B59C2635-099B-6D42-B198-212808AD95DD}"/>
              </a:ext>
            </a:extLst>
          </p:cNvPr>
          <p:cNvPicPr>
            <a:picLocks noChangeAspect="1"/>
          </p:cNvPicPr>
          <p:nvPr/>
        </p:nvPicPr>
        <p:blipFill>
          <a:blip r:embed="rId9"/>
          <a:stretch>
            <a:fillRect/>
          </a:stretch>
        </p:blipFill>
        <p:spPr>
          <a:xfrm>
            <a:off x="2050748" y="3265754"/>
            <a:ext cx="2718242" cy="1558712"/>
          </a:xfrm>
          <a:prstGeom prst="rect">
            <a:avLst/>
          </a:prstGeom>
        </p:spPr>
      </p:pic>
    </p:spTree>
    <p:extLst>
      <p:ext uri="{BB962C8B-B14F-4D97-AF65-F5344CB8AC3E}">
        <p14:creationId xmlns:p14="http://schemas.microsoft.com/office/powerpoint/2010/main" val="1985638946"/>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mart City: A self-contained collective being"/>
          <p:cNvSpPr txBox="1">
            <a:spLocks noGrp="1"/>
          </p:cNvSpPr>
          <p:nvPr>
            <p:ph type="title"/>
          </p:nvPr>
        </p:nvSpPr>
        <p:spPr>
          <a:xfrm>
            <a:off x="1416377" y="368347"/>
            <a:ext cx="6311246" cy="600297"/>
          </a:xfrm>
          <a:prstGeom prst="rect">
            <a:avLst/>
          </a:prstGeom>
        </p:spPr>
        <p:txBody>
          <a:bodyPr/>
          <a:lstStyle/>
          <a:p>
            <a:r>
              <a:rPr dirty="0"/>
              <a:t>Smart City: A self-contained collective being</a:t>
            </a:r>
          </a:p>
        </p:txBody>
      </p:sp>
      <p:sp>
        <p:nvSpPr>
          <p:cNvPr id="5" name="TextBox 4">
            <a:extLst>
              <a:ext uri="{FF2B5EF4-FFF2-40B4-BE49-F238E27FC236}">
                <a16:creationId xmlns:a16="http://schemas.microsoft.com/office/drawing/2014/main" id="{7CF59967-28B9-6748-A81A-19B45F7B3FEE}"/>
              </a:ext>
            </a:extLst>
          </p:cNvPr>
          <p:cNvSpPr txBox="1"/>
          <p:nvPr/>
        </p:nvSpPr>
        <p:spPr>
          <a:xfrm>
            <a:off x="1538868" y="4725534"/>
            <a:ext cx="626774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Thank about the Giant Willow Tree in Avatar the Movie, this one is a Baobab.</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148" name="Picture 4">
            <a:hlinkClick r:id="rId3"/>
            <a:extLst>
              <a:ext uri="{FF2B5EF4-FFF2-40B4-BE49-F238E27FC236}">
                <a16:creationId xmlns:a16="http://schemas.microsoft.com/office/drawing/2014/main" id="{37F9D7FB-8C25-6043-8290-61110BD3DC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9539" y="1065494"/>
            <a:ext cx="5486400" cy="355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03104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833034" y="245127"/>
            <a:ext cx="7477932" cy="537537"/>
          </a:xfrm>
          <a:prstGeom prst="rect">
            <a:avLst/>
          </a:prstGeom>
        </p:spPr>
        <p:txBody>
          <a:bodyPr>
            <a:normAutofit fontScale="90000"/>
          </a:bodyPr>
          <a:lstStyle/>
          <a:p>
            <a:r>
              <a:rPr lang="en-US" dirty="0"/>
              <a:t>Become cognizant is all about interpreting Data</a:t>
            </a:r>
            <a:endParaRPr dirty="0"/>
          </a:p>
        </p:txBody>
      </p:sp>
      <p:sp>
        <p:nvSpPr>
          <p:cNvPr id="3" name="TextBox 2">
            <a:extLst>
              <a:ext uri="{FF2B5EF4-FFF2-40B4-BE49-F238E27FC236}">
                <a16:creationId xmlns:a16="http://schemas.microsoft.com/office/drawing/2014/main" id="{847D4588-A60B-BF41-AFF8-61738D32A9DA}"/>
              </a:ext>
            </a:extLst>
          </p:cNvPr>
          <p:cNvSpPr txBox="1"/>
          <p:nvPr/>
        </p:nvSpPr>
        <p:spPr>
          <a:xfrm>
            <a:off x="2347831" y="4682929"/>
            <a:ext cx="444833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Sarah Williams of MIT Urban Planning Department</a:t>
            </a:r>
          </a:p>
        </p:txBody>
      </p:sp>
      <p:pic>
        <p:nvPicPr>
          <p:cNvPr id="4" name="Picture 3">
            <a:hlinkClick r:id="rId2"/>
            <a:extLst>
              <a:ext uri="{FF2B5EF4-FFF2-40B4-BE49-F238E27FC236}">
                <a16:creationId xmlns:a16="http://schemas.microsoft.com/office/drawing/2014/main" id="{F2E2B9B3-81B4-654D-AF33-70B280869C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3419" y="891709"/>
            <a:ext cx="5757159" cy="3591444"/>
          </a:xfrm>
          <a:prstGeom prst="rect">
            <a:avLst/>
          </a:prstGeom>
        </p:spPr>
      </p:pic>
    </p:spTree>
    <p:extLst>
      <p:ext uri="{BB962C8B-B14F-4D97-AF65-F5344CB8AC3E}">
        <p14:creationId xmlns:p14="http://schemas.microsoft.com/office/powerpoint/2010/main" val="107590241"/>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rotection and integrity of democracy"/>
          <p:cNvSpPr txBox="1">
            <a:spLocks noGrp="1"/>
          </p:cNvSpPr>
          <p:nvPr>
            <p:ph type="title"/>
          </p:nvPr>
        </p:nvSpPr>
        <p:spPr>
          <a:prstGeom prst="rect">
            <a:avLst/>
          </a:prstGeom>
        </p:spPr>
        <p:txBody>
          <a:bodyPr/>
          <a:lstStyle/>
          <a:p>
            <a:r>
              <a:rPr dirty="0"/>
              <a:t>Protection and integrity of democracy</a:t>
            </a:r>
          </a:p>
        </p:txBody>
      </p:sp>
      <p:sp>
        <p:nvSpPr>
          <p:cNvPr id="592" name="Premise of Collective Consciousness"/>
          <p:cNvSpPr txBox="1">
            <a:spLocks noGrp="1"/>
          </p:cNvSpPr>
          <p:nvPr>
            <p:ph type="body" sz="quarter" idx="1"/>
          </p:nvPr>
        </p:nvSpPr>
        <p:spPr>
          <a:xfrm>
            <a:off x="2372399" y="808263"/>
            <a:ext cx="4399201" cy="473101"/>
          </a:xfrm>
          <a:prstGeom prst="rect">
            <a:avLst/>
          </a:prstGeom>
        </p:spPr>
        <p:txBody>
          <a:bodyPr>
            <a:normAutofit/>
          </a:bodyPr>
          <a:lstStyle/>
          <a:p>
            <a:r>
              <a:rPr dirty="0"/>
              <a:t>Collective Consciousness</a:t>
            </a:r>
            <a:r>
              <a:rPr lang="en-US" dirty="0"/>
              <a:t>/Unconsciousness</a:t>
            </a:r>
            <a:endParaRPr dirty="0"/>
          </a:p>
        </p:txBody>
      </p:sp>
      <p:pic>
        <p:nvPicPr>
          <p:cNvPr id="2" name="Picture 1">
            <a:hlinkClick r:id="rId2"/>
            <a:extLst>
              <a:ext uri="{FF2B5EF4-FFF2-40B4-BE49-F238E27FC236}">
                <a16:creationId xmlns:a16="http://schemas.microsoft.com/office/drawing/2014/main" id="{5910E41B-9CC6-F14C-9934-DFC0D3F0AB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5387" y="1141382"/>
            <a:ext cx="4919961" cy="3649269"/>
          </a:xfrm>
          <a:prstGeom prst="rect">
            <a:avLst/>
          </a:prstGeom>
        </p:spPr>
      </p:pic>
      <p:pic>
        <p:nvPicPr>
          <p:cNvPr id="3" name="Picture 2">
            <a:hlinkClick r:id="rId4"/>
            <a:extLst>
              <a:ext uri="{FF2B5EF4-FFF2-40B4-BE49-F238E27FC236}">
                <a16:creationId xmlns:a16="http://schemas.microsoft.com/office/drawing/2014/main" id="{34D31D53-301C-4B43-B0F1-AA1F4F1A6FD9}"/>
              </a:ext>
            </a:extLst>
          </p:cNvPr>
          <p:cNvPicPr>
            <a:picLocks noChangeAspect="1"/>
          </p:cNvPicPr>
          <p:nvPr/>
        </p:nvPicPr>
        <p:blipFill>
          <a:blip r:embed="rId5"/>
          <a:stretch>
            <a:fillRect/>
          </a:stretch>
        </p:blipFill>
        <p:spPr>
          <a:xfrm>
            <a:off x="5481811" y="2881759"/>
            <a:ext cx="3394679" cy="1908892"/>
          </a:xfrm>
          <a:prstGeom prst="rect">
            <a:avLst/>
          </a:prstGeom>
        </p:spPr>
      </p:pic>
      <p:pic>
        <p:nvPicPr>
          <p:cNvPr id="4" name="Picture 3">
            <a:hlinkClick r:id="rId6"/>
            <a:extLst>
              <a:ext uri="{FF2B5EF4-FFF2-40B4-BE49-F238E27FC236}">
                <a16:creationId xmlns:a16="http://schemas.microsoft.com/office/drawing/2014/main" id="{94FE5013-67BE-CD47-A1FA-215E4C7F55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3392855"/>
            <a:ext cx="2637449" cy="1479003"/>
          </a:xfrm>
          <a:prstGeom prst="rect">
            <a:avLst/>
          </a:prstGeom>
        </p:spPr>
      </p:pic>
    </p:spTree>
    <p:extLst>
      <p:ext uri="{BB962C8B-B14F-4D97-AF65-F5344CB8AC3E}">
        <p14:creationId xmlns:p14="http://schemas.microsoft.com/office/powerpoint/2010/main" val="129244612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elf-Sovereign Governance (SSG)"/>
          <p:cNvSpPr txBox="1">
            <a:spLocks noGrp="1"/>
          </p:cNvSpPr>
          <p:nvPr>
            <p:ph type="title"/>
          </p:nvPr>
        </p:nvSpPr>
        <p:spPr>
          <a:prstGeom prst="rect">
            <a:avLst/>
          </a:prstGeom>
        </p:spPr>
        <p:txBody>
          <a:bodyPr/>
          <a:lstStyle/>
          <a:p>
            <a:r>
              <a:rPr dirty="0"/>
              <a:t>Self-Sovereign Governance (SSG)</a:t>
            </a:r>
          </a:p>
        </p:txBody>
      </p:sp>
      <p:pic>
        <p:nvPicPr>
          <p:cNvPr id="2" name="Picture 1">
            <a:hlinkClick r:id="rId2"/>
            <a:extLst>
              <a:ext uri="{FF2B5EF4-FFF2-40B4-BE49-F238E27FC236}">
                <a16:creationId xmlns:a16="http://schemas.microsoft.com/office/drawing/2014/main" id="{A6947EFB-E627-2145-9D33-D85FB8F3A3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3080" y="1157790"/>
            <a:ext cx="4897839" cy="3632861"/>
          </a:xfrm>
          <a:prstGeom prst="rect">
            <a:avLst/>
          </a:prstGeom>
        </p:spPr>
      </p:pic>
    </p:spTree>
    <p:extLst>
      <p:ext uri="{BB962C8B-B14F-4D97-AF65-F5344CB8AC3E}">
        <p14:creationId xmlns:p14="http://schemas.microsoft.com/office/powerpoint/2010/main" val="278284959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How do we sense a City is Smart?"/>
          <p:cNvSpPr txBox="1">
            <a:spLocks noGrp="1"/>
          </p:cNvSpPr>
          <p:nvPr>
            <p:ph type="title"/>
          </p:nvPr>
        </p:nvSpPr>
        <p:spPr>
          <a:prstGeom prst="rect">
            <a:avLst/>
          </a:prstGeom>
        </p:spPr>
        <p:txBody>
          <a:bodyPr/>
          <a:lstStyle/>
          <a:p>
            <a:r>
              <a:rPr lang="en-US" dirty="0"/>
              <a:t>The Sensing and Motoring System</a:t>
            </a:r>
            <a:endParaRPr dirty="0"/>
          </a:p>
        </p:txBody>
      </p:sp>
      <p:pic>
        <p:nvPicPr>
          <p:cNvPr id="2" name="Picture 1">
            <a:extLst>
              <a:ext uri="{FF2B5EF4-FFF2-40B4-BE49-F238E27FC236}">
                <a16:creationId xmlns:a16="http://schemas.microsoft.com/office/drawing/2014/main" id="{CA276F9B-61A5-134A-BE23-79964CFCDF85}"/>
              </a:ext>
            </a:extLst>
          </p:cNvPr>
          <p:cNvPicPr>
            <a:picLocks noChangeAspect="1"/>
          </p:cNvPicPr>
          <p:nvPr/>
        </p:nvPicPr>
        <p:blipFill>
          <a:blip r:embed="rId2"/>
          <a:stretch>
            <a:fillRect/>
          </a:stretch>
        </p:blipFill>
        <p:spPr>
          <a:xfrm>
            <a:off x="1964849" y="916144"/>
            <a:ext cx="5288251" cy="3754658"/>
          </a:xfrm>
          <a:prstGeom prst="rect">
            <a:avLst/>
          </a:prstGeom>
        </p:spPr>
      </p:pic>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ollective Consciousness over Spacetime"/>
          <p:cNvSpPr txBox="1">
            <a:spLocks noGrp="1"/>
          </p:cNvSpPr>
          <p:nvPr>
            <p:ph type="title"/>
          </p:nvPr>
        </p:nvSpPr>
        <p:spPr>
          <a:xfrm>
            <a:off x="1425908" y="371137"/>
            <a:ext cx="6292183" cy="561551"/>
          </a:xfrm>
          <a:prstGeom prst="rect">
            <a:avLst/>
          </a:prstGeom>
        </p:spPr>
        <p:txBody>
          <a:bodyPr/>
          <a:lstStyle/>
          <a:p>
            <a:r>
              <a:rPr dirty="0"/>
              <a:t>Collective Consciousness over Spacetime</a:t>
            </a:r>
          </a:p>
        </p:txBody>
      </p:sp>
      <p:pic>
        <p:nvPicPr>
          <p:cNvPr id="2" name="Picture 1">
            <a:extLst>
              <a:ext uri="{FF2B5EF4-FFF2-40B4-BE49-F238E27FC236}">
                <a16:creationId xmlns:a16="http://schemas.microsoft.com/office/drawing/2014/main" id="{6A8FBC38-C517-5948-99E1-91D8CAFFD391}"/>
              </a:ext>
            </a:extLst>
          </p:cNvPr>
          <p:cNvPicPr>
            <a:picLocks noChangeAspect="1"/>
          </p:cNvPicPr>
          <p:nvPr/>
        </p:nvPicPr>
        <p:blipFill>
          <a:blip r:embed="rId2"/>
          <a:stretch>
            <a:fillRect/>
          </a:stretch>
        </p:blipFill>
        <p:spPr>
          <a:xfrm>
            <a:off x="1980882" y="1265587"/>
            <a:ext cx="5182235" cy="3506776"/>
          </a:xfrm>
          <a:prstGeom prst="rect">
            <a:avLst/>
          </a:prstGeom>
        </p:spPr>
      </p:pic>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an we measure the degree of Smartness?"/>
          <p:cNvSpPr txBox="1">
            <a:spLocks noGrp="1"/>
          </p:cNvSpPr>
          <p:nvPr>
            <p:ph type="title"/>
          </p:nvPr>
        </p:nvSpPr>
        <p:spPr>
          <a:prstGeom prst="rect">
            <a:avLst/>
          </a:prstGeom>
        </p:spPr>
        <p:txBody>
          <a:bodyPr/>
          <a:lstStyle/>
          <a:p>
            <a:r>
              <a:rPr dirty="0"/>
              <a:t>Can we measure </a:t>
            </a:r>
            <a:r>
              <a:rPr lang="en-US" dirty="0"/>
              <a:t>City </a:t>
            </a:r>
            <a:r>
              <a:rPr dirty="0"/>
              <a:t>Smartness?</a:t>
            </a:r>
          </a:p>
        </p:txBody>
      </p:sp>
      <p:pic>
        <p:nvPicPr>
          <p:cNvPr id="12290" name="Picture 2">
            <a:hlinkClick r:id="rId2"/>
            <a:extLst>
              <a:ext uri="{FF2B5EF4-FFF2-40B4-BE49-F238E27FC236}">
                <a16:creationId xmlns:a16="http://schemas.microsoft.com/office/drawing/2014/main" id="{13AFD18E-C655-6D44-9D96-2827D9CA53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34132" y="958541"/>
            <a:ext cx="2282776" cy="11322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EDD320-1EEC-AE46-A594-756584D9824A}"/>
              </a:ext>
            </a:extLst>
          </p:cNvPr>
          <p:cNvSpPr txBox="1"/>
          <p:nvPr/>
        </p:nvSpPr>
        <p:spPr>
          <a:xfrm>
            <a:off x="6634131" y="2941331"/>
            <a:ext cx="228277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err="1"/>
              <a:t>Endsley's</a:t>
            </a:r>
            <a:r>
              <a:rPr lang="en-US" sz="1100" dirty="0"/>
              <a:t> model of SA. </a:t>
            </a:r>
            <a:r>
              <a:rPr lang="en-US" sz="1100" dirty="0" err="1"/>
              <a:t>Tahis</a:t>
            </a:r>
            <a:r>
              <a:rPr lang="en-US" sz="1100" dirty="0"/>
              <a:t> is a synthesis of versions she has given in several sources, notably </a:t>
            </a:r>
            <a:r>
              <a:rPr lang="en-US" sz="1100" dirty="0" err="1"/>
              <a:t>Endsley</a:t>
            </a:r>
            <a:r>
              <a:rPr lang="en-US" sz="1100" dirty="0"/>
              <a:t> (1995a) and </a:t>
            </a:r>
            <a:r>
              <a:rPr lang="en-US" sz="1100" dirty="0" err="1"/>
              <a:t>Endsley</a:t>
            </a:r>
            <a:r>
              <a:rPr lang="en-US" sz="1100" dirty="0"/>
              <a:t> et al (2000). Drawn by Dr. Peter </a:t>
            </a:r>
            <a:r>
              <a:rPr lang="en-US" sz="1100" dirty="0" err="1"/>
              <a:t>Lankton</a:t>
            </a:r>
            <a:r>
              <a:rPr lang="en-US" sz="1100" dirty="0"/>
              <a:t>, May 2007. </a:t>
            </a:r>
            <a:endParaRPr kumimoji="0" lang="en-TW" sz="1100" b="0" i="0" u="none" strike="noStrike" cap="none" spc="0" normalizeH="0" baseline="0" dirty="0">
              <a:ln>
                <a:noFill/>
              </a:ln>
              <a:solidFill>
                <a:srgbClr val="AAFFEE"/>
              </a:solidFill>
              <a:effectLst/>
              <a:uFillTx/>
              <a:latin typeface="+mj-lt"/>
              <a:ea typeface="+mj-ea"/>
              <a:cs typeface="+mj-cs"/>
              <a:sym typeface="Arial"/>
            </a:endParaRPr>
          </a:p>
        </p:txBody>
      </p:sp>
      <p:pic>
        <p:nvPicPr>
          <p:cNvPr id="12294" name="Picture 6">
            <a:hlinkClick r:id="rId4"/>
            <a:extLst>
              <a:ext uri="{FF2B5EF4-FFF2-40B4-BE49-F238E27FC236}">
                <a16:creationId xmlns:a16="http://schemas.microsoft.com/office/drawing/2014/main" id="{1BB00429-0FA7-0240-9289-99BD1F3CD6B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7092" y="958541"/>
            <a:ext cx="6211522" cy="3965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onsciousness at Scale"/>
          <p:cNvSpPr txBox="1">
            <a:spLocks noGrp="1"/>
          </p:cNvSpPr>
          <p:nvPr>
            <p:ph type="title"/>
          </p:nvPr>
        </p:nvSpPr>
        <p:spPr>
          <a:xfrm>
            <a:off x="1544781" y="307129"/>
            <a:ext cx="6054438" cy="946201"/>
          </a:xfrm>
          <a:prstGeom prst="rect">
            <a:avLst/>
          </a:prstGeom>
        </p:spPr>
        <p:txBody>
          <a:bodyPr/>
          <a:lstStyle/>
          <a:p>
            <a:r>
              <a:rPr lang="en-US" dirty="0"/>
              <a:t>Systematic Awareness of the Ambassador</a:t>
            </a:r>
            <a:endParaRPr dirty="0"/>
          </a:p>
        </p:txBody>
      </p:sp>
      <p:pic>
        <p:nvPicPr>
          <p:cNvPr id="4" name="Picture 3">
            <a:hlinkClick r:id="rId2"/>
            <a:extLst>
              <a:ext uri="{FF2B5EF4-FFF2-40B4-BE49-F238E27FC236}">
                <a16:creationId xmlns:a16="http://schemas.microsoft.com/office/drawing/2014/main" id="{0E401164-7B04-C247-8BF1-C40A38509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8135" y="1613770"/>
            <a:ext cx="7374773" cy="3104533"/>
          </a:xfrm>
          <a:prstGeom prst="rect">
            <a:avLst/>
          </a:prstGeom>
        </p:spPr>
      </p:pic>
      <p:sp>
        <p:nvSpPr>
          <p:cNvPr id="2" name="TextBox 1">
            <a:extLst>
              <a:ext uri="{FF2B5EF4-FFF2-40B4-BE49-F238E27FC236}">
                <a16:creationId xmlns:a16="http://schemas.microsoft.com/office/drawing/2014/main" id="{2D5830E3-0351-864E-B1AA-0DA11144F7B0}"/>
              </a:ext>
            </a:extLst>
          </p:cNvPr>
          <p:cNvSpPr txBox="1"/>
          <p:nvPr/>
        </p:nvSpPr>
        <p:spPr>
          <a:xfrm>
            <a:off x="3183739" y="4836371"/>
            <a:ext cx="318356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www.getambassador.io</a:t>
            </a:r>
            <a:r>
              <a:rPr lang="en-US" dirty="0"/>
              <a:t>/products/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 name="Picture 5">
            <a:hlinkClick r:id="rId4"/>
            <a:extLst>
              <a:ext uri="{FF2B5EF4-FFF2-40B4-BE49-F238E27FC236}">
                <a16:creationId xmlns:a16="http://schemas.microsoft.com/office/drawing/2014/main" id="{10C0D6A2-45C0-7D4E-B34D-3D1D23E9574F}"/>
              </a:ext>
            </a:extLst>
          </p:cNvPr>
          <p:cNvPicPr>
            <a:picLocks noChangeAspect="1"/>
          </p:cNvPicPr>
          <p:nvPr/>
        </p:nvPicPr>
        <p:blipFill>
          <a:blip r:embed="rId5"/>
          <a:stretch>
            <a:fillRect/>
          </a:stretch>
        </p:blipFill>
        <p:spPr>
          <a:xfrm>
            <a:off x="3537271" y="905964"/>
            <a:ext cx="2476500" cy="406400"/>
          </a:xfrm>
          <a:prstGeom prst="rect">
            <a:avLst/>
          </a:prstGeom>
        </p:spPr>
      </p:pic>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502920" y="650550"/>
            <a:ext cx="8385048" cy="1921200"/>
          </a:xfrm>
        </p:spPr>
        <p:txBody>
          <a:bodyPr/>
          <a:lstStyle/>
          <a:p>
            <a:pPr algn="ctr"/>
            <a:r>
              <a:rPr lang="en-TW" dirty="0"/>
              <a:t>Social Connections &amp; Logistic Operations</a:t>
            </a:r>
            <a:br>
              <a:rPr lang="en-TW" dirty="0"/>
            </a:br>
            <a:r>
              <a:rPr lang="en-TW" dirty="0"/>
              <a:t>make cities SMART</a:t>
            </a:r>
          </a:p>
        </p:txBody>
      </p:sp>
      <p:pic>
        <p:nvPicPr>
          <p:cNvPr id="5" name="Picture 4">
            <a:extLst>
              <a:ext uri="{FF2B5EF4-FFF2-40B4-BE49-F238E27FC236}">
                <a16:creationId xmlns:a16="http://schemas.microsoft.com/office/drawing/2014/main" id="{607E3022-F125-2345-BF3F-9F77734594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9131" y="2819768"/>
            <a:ext cx="3745738" cy="2058809"/>
          </a:xfrm>
          <a:prstGeom prst="rect">
            <a:avLst/>
          </a:prstGeom>
        </p:spPr>
      </p:pic>
    </p:spTree>
    <p:extLst>
      <p:ext uri="{BB962C8B-B14F-4D97-AF65-F5344CB8AC3E}">
        <p14:creationId xmlns:p14="http://schemas.microsoft.com/office/powerpoint/2010/main" val="2198098243"/>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he Universal Challenge"/>
          <p:cNvSpPr txBox="1">
            <a:spLocks noGrp="1"/>
          </p:cNvSpPr>
          <p:nvPr>
            <p:ph type="title"/>
          </p:nvPr>
        </p:nvSpPr>
        <p:spPr>
          <a:prstGeom prst="rect">
            <a:avLst/>
          </a:prstGeom>
        </p:spPr>
        <p:txBody>
          <a:bodyPr/>
          <a:lstStyle/>
          <a:p>
            <a:r>
              <a:t>The Universal Challenge</a:t>
            </a:r>
          </a:p>
        </p:txBody>
      </p:sp>
      <p:pic>
        <p:nvPicPr>
          <p:cNvPr id="3" name="Picture 2">
            <a:extLst>
              <a:ext uri="{FF2B5EF4-FFF2-40B4-BE49-F238E27FC236}">
                <a16:creationId xmlns:a16="http://schemas.microsoft.com/office/drawing/2014/main" id="{238A2723-6FEB-CF4C-8354-E3BF089F2F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1127" y="1092290"/>
            <a:ext cx="5761745" cy="3240982"/>
          </a:xfrm>
          <a:prstGeom prst="rect">
            <a:avLst/>
          </a:prstGeom>
        </p:spPr>
      </p:pic>
      <p:sp>
        <p:nvSpPr>
          <p:cNvPr id="2" name="TextBox 1">
            <a:extLst>
              <a:ext uri="{FF2B5EF4-FFF2-40B4-BE49-F238E27FC236}">
                <a16:creationId xmlns:a16="http://schemas.microsoft.com/office/drawing/2014/main" id="{7785F99D-034A-2B47-B252-D3B042871865}"/>
              </a:ext>
            </a:extLst>
          </p:cNvPr>
          <p:cNvSpPr txBox="1"/>
          <p:nvPr/>
        </p:nvSpPr>
        <p:spPr>
          <a:xfrm>
            <a:off x="3061504" y="4575207"/>
            <a:ext cx="30209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dirty="0">
                <a:solidFill>
                  <a:srgbClr val="FFFFFF"/>
                </a:solidFill>
              </a:rPr>
              <a:t>Image credits: http://</a:t>
            </a:r>
            <a:r>
              <a:rPr lang="en-US" dirty="0" err="1">
                <a:solidFill>
                  <a:srgbClr val="FFFFFF"/>
                </a:solidFill>
              </a:rPr>
              <a:t>verses.io</a:t>
            </a:r>
            <a:r>
              <a:rPr lang="en-US" dirty="0">
                <a:solidFill>
                  <a:srgbClr val="FFFFFF"/>
                </a:solidFill>
              </a:rPr>
              <a:t> </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2579750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Prof. </a:t>
            </a:r>
            <a:r>
              <a:rPr lang="en-US" dirty="0" err="1"/>
              <a:t>Elkhonon</a:t>
            </a:r>
            <a:r>
              <a:rPr lang="en-US" dirty="0"/>
              <a:t> Goldberg and the Happy City Project</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1616944976"/>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BSM-governed Workflow"/>
          <p:cNvSpPr txBox="1">
            <a:spLocks noGrp="1"/>
          </p:cNvSpPr>
          <p:nvPr>
            <p:ph type="title"/>
          </p:nvPr>
        </p:nvSpPr>
        <p:spPr>
          <a:xfrm>
            <a:off x="532436" y="352849"/>
            <a:ext cx="7708096" cy="946201"/>
          </a:xfrm>
          <a:prstGeom prst="rect">
            <a:avLst/>
          </a:prstGeom>
        </p:spPr>
        <p:txBody>
          <a:bodyPr/>
          <a:lstStyle/>
          <a:p>
            <a:r>
              <a:rPr lang="en-US" dirty="0" err="1"/>
              <a:t>DevSecOps</a:t>
            </a:r>
            <a:r>
              <a:rPr dirty="0"/>
              <a:t> </a:t>
            </a:r>
            <a:r>
              <a:rPr lang="en-US" dirty="0"/>
              <a:t>by Trigger-Alignment </a:t>
            </a:r>
            <a:r>
              <a:rPr dirty="0"/>
              <a:t>Workflow</a:t>
            </a:r>
          </a:p>
        </p:txBody>
      </p:sp>
      <p:sp>
        <p:nvSpPr>
          <p:cNvPr id="745" name="Utilizing Github, Jenkins, WeChat/ BigBlueButton"/>
          <p:cNvSpPr txBox="1">
            <a:spLocks noGrp="1"/>
          </p:cNvSpPr>
          <p:nvPr>
            <p:ph type="body" sz="quarter" idx="1"/>
          </p:nvPr>
        </p:nvSpPr>
        <p:spPr>
          <a:xfrm>
            <a:off x="3385042" y="4009878"/>
            <a:ext cx="2052001" cy="1003201"/>
          </a:xfrm>
          <a:prstGeom prst="rect">
            <a:avLst/>
          </a:prstGeom>
        </p:spPr>
        <p:txBody>
          <a:bodyPr/>
          <a:lstStyle/>
          <a:p>
            <a:r>
              <a:rPr dirty="0"/>
              <a:t>Utilizing </a:t>
            </a:r>
            <a:r>
              <a:rPr dirty="0" err="1"/>
              <a:t>Github</a:t>
            </a:r>
            <a:r>
              <a:rPr dirty="0"/>
              <a:t>, Jenkins, WeChat/ </a:t>
            </a:r>
            <a:r>
              <a:rPr dirty="0" err="1"/>
              <a:t>BigBlueButton</a:t>
            </a:r>
            <a:endParaRPr dirty="0"/>
          </a:p>
        </p:txBody>
      </p:sp>
      <p:sp>
        <p:nvSpPr>
          <p:cNvPr id="4" name="Utilizing Github, Jenkins, WeChat/ BigBlueButton">
            <a:extLst>
              <a:ext uri="{FF2B5EF4-FFF2-40B4-BE49-F238E27FC236}">
                <a16:creationId xmlns:a16="http://schemas.microsoft.com/office/drawing/2014/main" id="{4F45F3FC-62C7-E648-851D-E359C1070B0C}"/>
              </a:ext>
            </a:extLst>
          </p:cNvPr>
          <p:cNvSpPr txBox="1">
            <a:spLocks/>
          </p:cNvSpPr>
          <p:nvPr/>
        </p:nvSpPr>
        <p:spPr>
          <a:xfrm>
            <a:off x="2329846" y="753399"/>
            <a:ext cx="4162394" cy="343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dirty="0"/>
              <a:t>BSM stands for Balanced Strategy Map</a:t>
            </a:r>
          </a:p>
        </p:txBody>
      </p:sp>
      <p:graphicFrame>
        <p:nvGraphicFramePr>
          <p:cNvPr id="2" name="Diagram 1">
            <a:extLst>
              <a:ext uri="{FF2B5EF4-FFF2-40B4-BE49-F238E27FC236}">
                <a16:creationId xmlns:a16="http://schemas.microsoft.com/office/drawing/2014/main" id="{1F189D64-E791-6945-8F15-B055016BCAF8}"/>
              </a:ext>
            </a:extLst>
          </p:cNvPr>
          <p:cNvGraphicFramePr/>
          <p:nvPr>
            <p:extLst>
              <p:ext uri="{D42A27DB-BD31-4B8C-83A1-F6EECF244321}">
                <p14:modId xmlns:p14="http://schemas.microsoft.com/office/powerpoint/2010/main" val="159086791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Alignment"/>
          <p:cNvSpPr txBox="1">
            <a:spLocks noGrp="1"/>
          </p:cNvSpPr>
          <p:nvPr>
            <p:ph type="title"/>
          </p:nvPr>
        </p:nvSpPr>
        <p:spPr>
          <a:prstGeom prst="rect">
            <a:avLst/>
          </a:prstGeom>
        </p:spPr>
        <p:txBody>
          <a:bodyPr/>
          <a:lstStyle/>
          <a:p>
            <a:r>
              <a:rPr lang="en-US" dirty="0"/>
              <a:t>Strategic </a:t>
            </a:r>
            <a:r>
              <a:rPr dirty="0"/>
              <a:t>Alignment </a:t>
            </a:r>
          </a:p>
        </p:txBody>
      </p:sp>
      <p:pic>
        <p:nvPicPr>
          <p:cNvPr id="2" name="Picture 1">
            <a:hlinkClick r:id="rId2"/>
            <a:extLst>
              <a:ext uri="{FF2B5EF4-FFF2-40B4-BE49-F238E27FC236}">
                <a16:creationId xmlns:a16="http://schemas.microsoft.com/office/drawing/2014/main" id="{E4FEFB87-42C6-F946-8A29-3F3BE51FC6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767" y="1041084"/>
            <a:ext cx="2020246" cy="515931"/>
          </a:xfrm>
          <a:prstGeom prst="rect">
            <a:avLst/>
          </a:prstGeom>
        </p:spPr>
      </p:pic>
      <p:pic>
        <p:nvPicPr>
          <p:cNvPr id="5" name="Picture 4">
            <a:hlinkClick r:id="rId2"/>
            <a:extLst>
              <a:ext uri="{FF2B5EF4-FFF2-40B4-BE49-F238E27FC236}">
                <a16:creationId xmlns:a16="http://schemas.microsoft.com/office/drawing/2014/main" id="{4F6161FA-7C35-954A-A098-890D20DAFD2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438" y="1754877"/>
            <a:ext cx="2393227" cy="464816"/>
          </a:xfrm>
          <a:prstGeom prst="rect">
            <a:avLst/>
          </a:prstGeom>
        </p:spPr>
      </p:pic>
      <p:pic>
        <p:nvPicPr>
          <p:cNvPr id="6" name="Picture 5">
            <a:hlinkClick r:id="rId5"/>
            <a:extLst>
              <a:ext uri="{FF2B5EF4-FFF2-40B4-BE49-F238E27FC236}">
                <a16:creationId xmlns:a16="http://schemas.microsoft.com/office/drawing/2014/main" id="{FCA21155-CA39-8340-AF5D-4AB337CD462D}"/>
              </a:ext>
            </a:extLst>
          </p:cNvPr>
          <p:cNvPicPr>
            <a:picLocks noChangeAspect="1"/>
          </p:cNvPicPr>
          <p:nvPr/>
        </p:nvPicPr>
        <p:blipFill>
          <a:blip r:embed="rId6"/>
          <a:stretch>
            <a:fillRect/>
          </a:stretch>
        </p:blipFill>
        <p:spPr>
          <a:xfrm>
            <a:off x="2261341" y="813167"/>
            <a:ext cx="4621317" cy="422128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What does Happiness Mean on a Collective Scale?</a:t>
            </a:r>
            <a:endParaRPr dirty="0"/>
          </a:p>
        </p:txBody>
      </p:sp>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pic>
        <p:nvPicPr>
          <p:cNvPr id="4" name="Picture 3">
            <a:hlinkClick r:id="rId2"/>
            <a:extLst>
              <a:ext uri="{FF2B5EF4-FFF2-40B4-BE49-F238E27FC236}">
                <a16:creationId xmlns:a16="http://schemas.microsoft.com/office/drawing/2014/main" id="{43A2D191-01E9-D04A-932F-9B70D9DC8A56}"/>
              </a:ext>
            </a:extLst>
          </p:cNvPr>
          <p:cNvPicPr>
            <a:picLocks noChangeAspect="1"/>
          </p:cNvPicPr>
          <p:nvPr/>
        </p:nvPicPr>
        <p:blipFill>
          <a:blip r:embed="rId3"/>
          <a:stretch>
            <a:fillRect/>
          </a:stretch>
        </p:blipFill>
        <p:spPr>
          <a:xfrm>
            <a:off x="347084" y="1260037"/>
            <a:ext cx="3607419" cy="3444973"/>
          </a:xfrm>
          <a:prstGeom prst="rect">
            <a:avLst/>
          </a:prstGeom>
        </p:spPr>
      </p:pic>
      <p:pic>
        <p:nvPicPr>
          <p:cNvPr id="8" name="Picture 7">
            <a:hlinkClick r:id="rId2"/>
            <a:extLst>
              <a:ext uri="{FF2B5EF4-FFF2-40B4-BE49-F238E27FC236}">
                <a16:creationId xmlns:a16="http://schemas.microsoft.com/office/drawing/2014/main" id="{BE7FE3E5-5AFB-2048-B990-B663D0E4DDCC}"/>
              </a:ext>
            </a:extLst>
          </p:cNvPr>
          <p:cNvPicPr>
            <a:picLocks noChangeAspect="1"/>
          </p:cNvPicPr>
          <p:nvPr/>
        </p:nvPicPr>
        <p:blipFill>
          <a:blip r:embed="rId4"/>
          <a:stretch>
            <a:fillRect/>
          </a:stretch>
        </p:blipFill>
        <p:spPr>
          <a:xfrm>
            <a:off x="4733371" y="1260037"/>
            <a:ext cx="3728200" cy="3444972"/>
          </a:xfrm>
          <a:prstGeom prst="rect">
            <a:avLst/>
          </a:prstGeom>
        </p:spPr>
      </p:pic>
    </p:spTree>
    <p:extLst>
      <p:ext uri="{BB962C8B-B14F-4D97-AF65-F5344CB8AC3E}">
        <p14:creationId xmlns:p14="http://schemas.microsoft.com/office/powerpoint/2010/main" val="20724133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Study Happiness/Consciousness on City Level</a:t>
            </a:r>
            <a:endParaRPr dirty="0"/>
          </a:p>
        </p:txBody>
      </p:sp>
      <p:pic>
        <p:nvPicPr>
          <p:cNvPr id="2" name="Picture 1">
            <a:hlinkClick r:id="rId2"/>
            <a:extLst>
              <a:ext uri="{FF2B5EF4-FFF2-40B4-BE49-F238E27FC236}">
                <a16:creationId xmlns:a16="http://schemas.microsoft.com/office/drawing/2014/main" id="{1B2C13BD-28F4-154E-837A-D189030D6995}"/>
              </a:ext>
            </a:extLst>
          </p:cNvPr>
          <p:cNvPicPr>
            <a:picLocks noChangeAspect="1"/>
          </p:cNvPicPr>
          <p:nvPr/>
        </p:nvPicPr>
        <p:blipFill>
          <a:blip r:embed="rId3"/>
          <a:stretch>
            <a:fillRect/>
          </a:stretch>
        </p:blipFill>
        <p:spPr>
          <a:xfrm>
            <a:off x="732683" y="1037967"/>
            <a:ext cx="7678630" cy="3549655"/>
          </a:xfrm>
          <a:prstGeom prst="rect">
            <a:avLst/>
          </a:prstGeom>
        </p:spPr>
      </p:pic>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spTree>
    <p:extLst>
      <p:ext uri="{BB962C8B-B14F-4D97-AF65-F5344CB8AC3E}">
        <p14:creationId xmlns:p14="http://schemas.microsoft.com/office/powerpoint/2010/main" val="16460577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yber-Physical Unity"/>
          <p:cNvSpPr txBox="1">
            <a:spLocks noGrp="1"/>
          </p:cNvSpPr>
          <p:nvPr>
            <p:ph type="title"/>
          </p:nvPr>
        </p:nvSpPr>
        <p:spPr>
          <a:xfrm>
            <a:off x="1964849" y="253551"/>
            <a:ext cx="5214301" cy="946201"/>
          </a:xfrm>
          <a:prstGeom prst="rect">
            <a:avLst/>
          </a:prstGeom>
        </p:spPr>
        <p:txBody>
          <a:bodyPr/>
          <a:lstStyle/>
          <a:p>
            <a:r>
              <a:rPr lang="en-US" dirty="0"/>
              <a:t>Psychohistory and </a:t>
            </a:r>
            <a:r>
              <a:rPr dirty="0"/>
              <a:t>Cyber-Physical Unity</a:t>
            </a:r>
          </a:p>
        </p:txBody>
      </p:sp>
      <p:pic>
        <p:nvPicPr>
          <p:cNvPr id="7170" name="Picture 2">
            <a:hlinkClick r:id="rId2"/>
            <a:extLst>
              <a:ext uri="{FF2B5EF4-FFF2-40B4-BE49-F238E27FC236}">
                <a16:creationId xmlns:a16="http://schemas.microsoft.com/office/drawing/2014/main" id="{94BE2649-2ED9-1740-BA96-87A990552C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0000" y="825949"/>
            <a:ext cx="40640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4"/>
            <a:extLst>
              <a:ext uri="{FF2B5EF4-FFF2-40B4-BE49-F238E27FC236}">
                <a16:creationId xmlns:a16="http://schemas.microsoft.com/office/drawing/2014/main" id="{3BDE6722-F691-9F47-B0AD-66A15DF032C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9524" y="3068711"/>
            <a:ext cx="3107040" cy="1821238"/>
          </a:xfrm>
          <a:prstGeom prst="rect">
            <a:avLst/>
          </a:prstGeom>
        </p:spPr>
      </p:pic>
      <p:pic>
        <p:nvPicPr>
          <p:cNvPr id="3" name="Picture 2">
            <a:hlinkClick r:id="rId6"/>
            <a:extLst>
              <a:ext uri="{FF2B5EF4-FFF2-40B4-BE49-F238E27FC236}">
                <a16:creationId xmlns:a16="http://schemas.microsoft.com/office/drawing/2014/main" id="{BF2F1569-592B-9E40-8239-C7205B31E6C4}"/>
              </a:ext>
            </a:extLst>
          </p:cNvPr>
          <p:cNvPicPr>
            <a:picLocks noChangeAspect="1"/>
          </p:cNvPicPr>
          <p:nvPr/>
        </p:nvPicPr>
        <p:blipFill>
          <a:blip r:embed="rId7"/>
          <a:stretch>
            <a:fillRect/>
          </a:stretch>
        </p:blipFill>
        <p:spPr>
          <a:xfrm>
            <a:off x="317436" y="3844451"/>
            <a:ext cx="3488509" cy="915463"/>
          </a:xfrm>
          <a:prstGeom prst="rect">
            <a:avLst/>
          </a:prstGeom>
        </p:spPr>
      </p:pic>
    </p:spTree>
    <p:extLst>
      <p:ext uri="{BB962C8B-B14F-4D97-AF65-F5344CB8AC3E}">
        <p14:creationId xmlns:p14="http://schemas.microsoft.com/office/powerpoint/2010/main" val="388332775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prstGeom prst="rect">
            <a:avLst/>
          </a:prstGeom>
        </p:spPr>
        <p:txBody>
          <a:bodyPr/>
          <a:lstStyle/>
          <a:p>
            <a:r>
              <a:t> Smartness of The Living Cities</a:t>
            </a:r>
          </a:p>
        </p:txBody>
      </p:sp>
      <p:sp>
        <p:nvSpPr>
          <p:cNvPr id="241" name="City is the embodiment of massive collective coscious!"/>
          <p:cNvSpPr txBox="1">
            <a:spLocks noGrp="1"/>
          </p:cNvSpPr>
          <p:nvPr>
            <p:ph type="body" sz="quarter" idx="1"/>
          </p:nvPr>
        </p:nvSpPr>
        <p:spPr>
          <a:xfrm>
            <a:off x="6888084" y="352849"/>
            <a:ext cx="2052001" cy="1003201"/>
          </a:xfrm>
          <a:prstGeom prst="rect">
            <a:avLst/>
          </a:prstGeom>
        </p:spPr>
        <p:txBody>
          <a:bodyPr/>
          <a:lstStyle/>
          <a:p>
            <a:r>
              <a:rPr dirty="0"/>
              <a:t>City is the embodiment of massive collective conscious</a:t>
            </a:r>
            <a:r>
              <a:rPr lang="en-US" dirty="0"/>
              <a:t>ness</a:t>
            </a:r>
            <a:r>
              <a:rPr dirty="0"/>
              <a:t>!</a:t>
            </a:r>
          </a:p>
        </p:txBody>
      </p:sp>
      <p:pic>
        <p:nvPicPr>
          <p:cNvPr id="2" name="Picture 1">
            <a:hlinkClick r:id="rId2"/>
            <a:extLst>
              <a:ext uri="{FF2B5EF4-FFF2-40B4-BE49-F238E27FC236}">
                <a16:creationId xmlns:a16="http://schemas.microsoft.com/office/drawing/2014/main" id="{169C26B9-929D-484C-A7F7-47F14F131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4288" y="1061053"/>
            <a:ext cx="4977751" cy="3729598"/>
          </a:xfrm>
          <a:prstGeom prst="rect">
            <a:avLst/>
          </a:prstGeom>
        </p:spPr>
      </p:pic>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Face To Face | Carl Gustav Jung (1959) HQ</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xfrm>
            <a:off x="1099564" y="282673"/>
            <a:ext cx="6944869" cy="946201"/>
          </a:xfrm>
          <a:prstGeom prst="rect">
            <a:avLst/>
          </a:prstGeom>
        </p:spPr>
        <p:txBody>
          <a:bodyPr/>
          <a:lstStyle/>
          <a:p>
            <a:r>
              <a:rPr lang="en-TW" dirty="0"/>
              <a:t>Why would you care about a City’s Consciousness?</a:t>
            </a:r>
            <a:endParaRPr dirty="0"/>
          </a:p>
        </p:txBody>
      </p:sp>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Academy of Ideas: Introduction to Carl Jung - The Psyche, Archetypes and the Collective Unconscious</a:t>
            </a:r>
          </a:p>
        </p:txBody>
      </p:sp>
      <p:pic>
        <p:nvPicPr>
          <p:cNvPr id="3" name="Picture 2">
            <a:hlinkClick r:id="rId2"/>
            <a:extLst>
              <a:ext uri="{FF2B5EF4-FFF2-40B4-BE49-F238E27FC236}">
                <a16:creationId xmlns:a16="http://schemas.microsoft.com/office/drawing/2014/main" id="{1110C502-0FC0-724E-A322-2085CDC4D4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8195" y="1018020"/>
            <a:ext cx="6007608" cy="3369706"/>
          </a:xfrm>
          <a:prstGeom prst="rect">
            <a:avLst/>
          </a:prstGeom>
        </p:spPr>
      </p:pic>
    </p:spTree>
    <p:extLst>
      <p:ext uri="{BB962C8B-B14F-4D97-AF65-F5344CB8AC3E}">
        <p14:creationId xmlns:p14="http://schemas.microsoft.com/office/powerpoint/2010/main" val="65451340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t>Best Online</a:t>
            </a:r>
            <a:r>
              <a:rPr dirty="0"/>
              <a:t> </a:t>
            </a:r>
            <a:r>
              <a:rPr lang="en-US" dirty="0"/>
              <a:t>Services</a:t>
            </a:r>
            <a:r>
              <a:rPr dirty="0"/>
              <a:t>: </a:t>
            </a:r>
            <a:r>
              <a:rPr lang="en-US" dirty="0">
                <a:solidFill>
                  <a:srgbClr val="FF0000"/>
                </a:solidFill>
              </a:rPr>
              <a:t>Dubai</a:t>
            </a:r>
            <a:r>
              <a:rPr dirty="0"/>
              <a:t> on the Web</a:t>
            </a:r>
          </a:p>
        </p:txBody>
      </p:sp>
      <p:pic>
        <p:nvPicPr>
          <p:cNvPr id="4" name="Picture 3">
            <a:hlinkClick r:id="rId2"/>
            <a:extLst>
              <a:ext uri="{FF2B5EF4-FFF2-40B4-BE49-F238E27FC236}">
                <a16:creationId xmlns:a16="http://schemas.microsoft.com/office/drawing/2014/main" id="{C548BFE9-3839-354C-84A1-2292E3F580A4}"/>
              </a:ext>
            </a:extLst>
          </p:cNvPr>
          <p:cNvPicPr>
            <a:picLocks noChangeAspect="1"/>
          </p:cNvPicPr>
          <p:nvPr/>
        </p:nvPicPr>
        <p:blipFill>
          <a:blip r:embed="rId3"/>
          <a:stretch>
            <a:fillRect/>
          </a:stretch>
        </p:blipFill>
        <p:spPr>
          <a:xfrm>
            <a:off x="1246553" y="1065511"/>
            <a:ext cx="6650894" cy="3725140"/>
          </a:xfrm>
          <a:prstGeom prst="rect">
            <a:avLst/>
          </a:prstGeom>
        </p:spPr>
      </p:pic>
    </p:spTree>
    <p:extLst>
      <p:ext uri="{BB962C8B-B14F-4D97-AF65-F5344CB8AC3E}">
        <p14:creationId xmlns:p14="http://schemas.microsoft.com/office/powerpoint/2010/main" val="6415577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Output: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Conceptualizing cities as the embodiment of a</a:t>
            </a:r>
            <a:r>
              <a:rPr kumimoji="0" lang="en-US" sz="1800" b="0" i="0" u="none" strike="noStrike" kern="0" cap="none" spc="0" normalizeH="0" baseline="0" noProof="0" dirty="0">
                <a:ln>
                  <a:noFill/>
                </a:ln>
                <a:solidFill>
                  <a:srgbClr val="FFFFFF"/>
                </a:solidFill>
                <a:effectLst/>
                <a:uLnTx/>
                <a:uFillTx/>
                <a:latin typeface="Arial"/>
                <a:cs typeface="Arial"/>
                <a:sym typeface="Arial"/>
              </a:rPr>
              <a:t> Transdisciplinary Cognitive Foundation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Process:</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Story telling </a:t>
            </a:r>
            <a:r>
              <a:rPr kumimoji="0" lang="en-US" sz="1800" b="0" i="0" u="none" strike="noStrike" kern="0" cap="none" spc="0" normalizeH="0" baseline="0" noProof="0" dirty="0">
                <a:ln>
                  <a:noFill/>
                </a:ln>
                <a:solidFill>
                  <a:srgbClr val="FFFFFF"/>
                </a:solidFill>
                <a:effectLst/>
                <a:uLnTx/>
                <a:uFillTx/>
                <a:latin typeface="Arial"/>
                <a:cs typeface="Arial"/>
                <a:sym typeface="Arial"/>
              </a:rPr>
              <a:t>and Discussion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Input: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FFFFFF"/>
                </a:solidFill>
              </a:rPr>
              <a:t>Definitions of Technical terms</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Prior knowledge about Cybernetics.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Think about public policies in cognitive terms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Students’ personal projects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Context:</a:t>
            </a:r>
            <a:r>
              <a:rPr kumimoji="0" lang="en-US" sz="18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Students have a basic vocabulary regarding </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NsM</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Recursion, Lattice/</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Poset</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and Monad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Goal:</a:t>
            </a:r>
            <a:r>
              <a:rPr kumimoji="0" lang="en-US" sz="1800" b="0" i="0" u="none" strike="noStrike" kern="0" cap="none" spc="0" normalizeH="0" baseline="0" noProof="0" dirty="0">
                <a:ln>
                  <a:noFill/>
                </a:ln>
                <a:solidFill>
                  <a:srgbClr val="000000"/>
                </a:solidFill>
                <a:effectLst/>
                <a:uLnTx/>
                <a:uFillTx/>
                <a:latin typeface="Arial"/>
                <a:cs typeface="Arial"/>
                <a:sym typeface="Arial"/>
              </a:rPr>
              <a:t> Show TDCF can be applied to large-scale applications, such as designing and operating smart cities </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Criteria:</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City formation history</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000000"/>
                </a:solidFill>
              </a:rPr>
              <a:t>AWS and Smart Cities: Bezos's infamous note</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city-scale embodiment of Cognitive activities.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Boundary Conditions: Students should be familiar with the term: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Cybernetics</a:t>
            </a: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 and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Kubernetes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75929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Singapore</a:t>
            </a:r>
            <a:r>
              <a:rPr dirty="0"/>
              <a:t> on the Web</a:t>
            </a:r>
          </a:p>
        </p:txBody>
      </p:sp>
      <p:pic>
        <p:nvPicPr>
          <p:cNvPr id="3" name="Picture 2">
            <a:hlinkClick r:id="rId2"/>
            <a:extLst>
              <a:ext uri="{FF2B5EF4-FFF2-40B4-BE49-F238E27FC236}">
                <a16:creationId xmlns:a16="http://schemas.microsoft.com/office/drawing/2014/main" id="{297D0D4F-4BA1-1542-8485-8F5741906001}"/>
              </a:ext>
            </a:extLst>
          </p:cNvPr>
          <p:cNvPicPr>
            <a:picLocks noChangeAspect="1"/>
          </p:cNvPicPr>
          <p:nvPr/>
        </p:nvPicPr>
        <p:blipFill>
          <a:blip r:embed="rId3"/>
          <a:stretch>
            <a:fillRect/>
          </a:stretch>
        </p:blipFill>
        <p:spPr>
          <a:xfrm>
            <a:off x="1113692" y="1016325"/>
            <a:ext cx="6916615" cy="3873969"/>
          </a:xfrm>
          <a:prstGeom prst="rect">
            <a:avLst/>
          </a:prstGeom>
        </p:spPr>
      </p:pic>
    </p:spTree>
    <p:extLst>
      <p:ext uri="{BB962C8B-B14F-4D97-AF65-F5344CB8AC3E}">
        <p14:creationId xmlns:p14="http://schemas.microsoft.com/office/powerpoint/2010/main" val="38775556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Hangzhou</a:t>
            </a:r>
            <a:r>
              <a:rPr dirty="0"/>
              <a:t> on the Web</a:t>
            </a:r>
          </a:p>
        </p:txBody>
      </p:sp>
      <p:pic>
        <p:nvPicPr>
          <p:cNvPr id="3" name="Picture 2">
            <a:hlinkClick r:id="rId2"/>
            <a:extLst>
              <a:ext uri="{FF2B5EF4-FFF2-40B4-BE49-F238E27FC236}">
                <a16:creationId xmlns:a16="http://schemas.microsoft.com/office/drawing/2014/main" id="{35F21465-EE5A-2445-B8B9-C072EA322CF1}"/>
              </a:ext>
            </a:extLst>
          </p:cNvPr>
          <p:cNvPicPr>
            <a:picLocks noChangeAspect="1"/>
          </p:cNvPicPr>
          <p:nvPr/>
        </p:nvPicPr>
        <p:blipFill>
          <a:blip r:embed="rId3"/>
          <a:stretch>
            <a:fillRect/>
          </a:stretch>
        </p:blipFill>
        <p:spPr>
          <a:xfrm>
            <a:off x="1473200" y="1059472"/>
            <a:ext cx="6197600" cy="3471252"/>
          </a:xfrm>
          <a:prstGeom prst="rect">
            <a:avLst/>
          </a:prstGeom>
        </p:spPr>
      </p:pic>
    </p:spTree>
    <p:extLst>
      <p:ext uri="{BB962C8B-B14F-4D97-AF65-F5344CB8AC3E}">
        <p14:creationId xmlns:p14="http://schemas.microsoft.com/office/powerpoint/2010/main" val="199158005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xfrm>
            <a:off x="1779594" y="305956"/>
            <a:ext cx="5584812" cy="946201"/>
          </a:xfrm>
          <a:prstGeom prst="rect">
            <a:avLst/>
          </a:prstGeom>
        </p:spPr>
        <p:txBody>
          <a:bodyPr/>
          <a:lstStyle/>
          <a:p>
            <a:r>
              <a:rPr lang="en-US" dirty="0"/>
              <a:t>Best Online</a:t>
            </a:r>
            <a:r>
              <a:rPr dirty="0"/>
              <a:t> </a:t>
            </a:r>
            <a:r>
              <a:rPr lang="en-US" dirty="0"/>
              <a:t>Services</a:t>
            </a:r>
            <a:r>
              <a:rPr dirty="0"/>
              <a:t>: </a:t>
            </a:r>
            <a:r>
              <a:rPr lang="en-US" dirty="0">
                <a:solidFill>
                  <a:srgbClr val="FF0000"/>
                </a:solidFill>
              </a:rPr>
              <a:t>Chicago</a:t>
            </a:r>
            <a:r>
              <a:rPr dirty="0"/>
              <a:t> on the Web</a:t>
            </a:r>
          </a:p>
        </p:txBody>
      </p:sp>
      <p:pic>
        <p:nvPicPr>
          <p:cNvPr id="2" name="Picture 1">
            <a:hlinkClick r:id="rId2"/>
            <a:extLst>
              <a:ext uri="{FF2B5EF4-FFF2-40B4-BE49-F238E27FC236}">
                <a16:creationId xmlns:a16="http://schemas.microsoft.com/office/drawing/2014/main" id="{615AA6DA-3BF7-2F40-90FA-0FB4E05A9D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0996" y="1005358"/>
            <a:ext cx="6922008" cy="3719426"/>
          </a:xfrm>
          <a:prstGeom prst="rect">
            <a:avLst/>
          </a:prstGeom>
        </p:spPr>
      </p:pic>
    </p:spTree>
    <p:extLst>
      <p:ext uri="{BB962C8B-B14F-4D97-AF65-F5344CB8AC3E}">
        <p14:creationId xmlns:p14="http://schemas.microsoft.com/office/powerpoint/2010/main" val="261692211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Observability"/>
          <p:cNvSpPr txBox="1">
            <a:spLocks noGrp="1"/>
          </p:cNvSpPr>
          <p:nvPr>
            <p:ph type="title"/>
          </p:nvPr>
        </p:nvSpPr>
        <p:spPr>
          <a:prstGeom prst="rect">
            <a:avLst/>
          </a:prstGeom>
        </p:spPr>
        <p:txBody>
          <a:bodyPr/>
          <a:lstStyle/>
          <a:p>
            <a:r>
              <a:rPr dirty="0"/>
              <a:t>Observability</a:t>
            </a:r>
            <a:r>
              <a:rPr lang="en-US" dirty="0"/>
              <a:t> at Scale?</a:t>
            </a:r>
            <a:endParaRPr dirty="0"/>
          </a:p>
        </p:txBody>
      </p:sp>
      <p:pic>
        <p:nvPicPr>
          <p:cNvPr id="2" name="Picture 1">
            <a:hlinkClick r:id="rId2"/>
            <a:extLst>
              <a:ext uri="{FF2B5EF4-FFF2-40B4-BE49-F238E27FC236}">
                <a16:creationId xmlns:a16="http://schemas.microsoft.com/office/drawing/2014/main" id="{AE531CE5-DFA6-934D-ABE6-48B5E01177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2129" y="1090018"/>
            <a:ext cx="4639742" cy="3441423"/>
          </a:xfrm>
          <a:prstGeom prst="rect">
            <a:avLst/>
          </a:prstGeom>
        </p:spPr>
      </p:pic>
    </p:spTree>
    <p:extLst>
      <p:ext uri="{BB962C8B-B14F-4D97-AF65-F5344CB8AC3E}">
        <p14:creationId xmlns:p14="http://schemas.microsoft.com/office/powerpoint/2010/main" val="144796432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Existing Operational Practice"/>
          <p:cNvSpPr txBox="1">
            <a:spLocks noGrp="1"/>
          </p:cNvSpPr>
          <p:nvPr>
            <p:ph type="title"/>
          </p:nvPr>
        </p:nvSpPr>
        <p:spPr>
          <a:xfrm>
            <a:off x="1964848" y="352849"/>
            <a:ext cx="5214301" cy="946201"/>
          </a:xfrm>
          <a:prstGeom prst="rect">
            <a:avLst/>
          </a:prstGeom>
        </p:spPr>
        <p:txBody>
          <a:bodyPr/>
          <a:lstStyle/>
          <a:p>
            <a:r>
              <a:rPr lang="en-US" dirty="0"/>
              <a:t>GAEN:</a:t>
            </a:r>
            <a:br>
              <a:rPr lang="en-US" dirty="0"/>
            </a:br>
            <a:r>
              <a:rPr dirty="0"/>
              <a:t>Existing Operational Practice</a:t>
            </a:r>
          </a:p>
        </p:txBody>
      </p:sp>
      <p:sp>
        <p:nvSpPr>
          <p:cNvPr id="598" name="Embed Security on all scales of operational activities, from conceptualization, design, implementation, deployment, to decomission"/>
          <p:cNvSpPr txBox="1">
            <a:spLocks noGrp="1"/>
          </p:cNvSpPr>
          <p:nvPr>
            <p:ph type="body" sz="quarter" idx="1"/>
          </p:nvPr>
        </p:nvSpPr>
        <p:spPr>
          <a:xfrm>
            <a:off x="1926125" y="4530162"/>
            <a:ext cx="5291746" cy="520978"/>
          </a:xfrm>
          <a:prstGeom prst="rect">
            <a:avLst/>
          </a:prstGeom>
        </p:spPr>
        <p:txBody>
          <a:bodyPr>
            <a:normAutofit fontScale="92500" lnSpcReduction="10000"/>
          </a:bodyPr>
          <a:lstStyle>
            <a:lvl1pPr marL="246888" indent="-123444" defTabSz="740663">
              <a:defRPr sz="891"/>
            </a:lvl1pPr>
          </a:lstStyle>
          <a:p>
            <a:r>
              <a:rPr lang="en-US" dirty="0"/>
              <a:t>No one can afford to e</a:t>
            </a:r>
            <a:r>
              <a:rPr dirty="0"/>
              <a:t>mbed Security on all scales of operational activities, from conceptualization, design, implementation, deployment, to decommission</a:t>
            </a:r>
            <a:r>
              <a:rPr lang="en-US" dirty="0"/>
              <a:t>, unless the whole system is designed and implemented with a unified security model.</a:t>
            </a:r>
            <a:endParaRPr dirty="0"/>
          </a:p>
        </p:txBody>
      </p:sp>
      <p:pic>
        <p:nvPicPr>
          <p:cNvPr id="2" name="Picture 1">
            <a:hlinkClick r:id="rId2"/>
            <a:extLst>
              <a:ext uri="{FF2B5EF4-FFF2-40B4-BE49-F238E27FC236}">
                <a16:creationId xmlns:a16="http://schemas.microsoft.com/office/drawing/2014/main" id="{68DA8377-88DE-CB41-8281-51F19DCA56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70989" y="1299050"/>
            <a:ext cx="4110011" cy="3048506"/>
          </a:xfrm>
          <a:prstGeom prst="rect">
            <a:avLst/>
          </a:prstGeom>
        </p:spPr>
      </p:pic>
    </p:spTree>
    <p:extLst>
      <p:ext uri="{BB962C8B-B14F-4D97-AF65-F5344CB8AC3E}">
        <p14:creationId xmlns:p14="http://schemas.microsoft.com/office/powerpoint/2010/main" val="49549267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t>From Chips to Cities</a:t>
            </a:r>
          </a:p>
        </p:txBody>
      </p:sp>
      <p:sp>
        <p:nvSpPr>
          <p:cNvPr id="298" name="5G and 5nm Chips"/>
          <p:cNvSpPr txBox="1">
            <a:spLocks noGrp="1"/>
          </p:cNvSpPr>
          <p:nvPr>
            <p:ph type="body" sz="quarter" idx="1"/>
          </p:nvPr>
        </p:nvSpPr>
        <p:spPr>
          <a:xfrm>
            <a:off x="2445532" y="959750"/>
            <a:ext cx="4252936" cy="339300"/>
          </a:xfrm>
          <a:prstGeom prst="rect">
            <a:avLst/>
          </a:prstGeom>
        </p:spPr>
        <p:txBody>
          <a:bodyPr>
            <a:normAutofit lnSpcReduction="10000"/>
          </a:bodyPr>
          <a:lstStyle/>
          <a:p>
            <a:r>
              <a:rPr dirty="0"/>
              <a:t>5nm Chip</a:t>
            </a:r>
            <a:r>
              <a:rPr lang="en-US" dirty="0"/>
              <a:t>s and 5G Infrastructures</a:t>
            </a:r>
            <a:endParaRPr dirty="0"/>
          </a:p>
        </p:txBody>
      </p:sp>
      <p:pic>
        <p:nvPicPr>
          <p:cNvPr id="6148" name="Picture 4">
            <a:hlinkClick r:id="rId2"/>
            <a:extLst>
              <a:ext uri="{FF2B5EF4-FFF2-40B4-BE49-F238E27FC236}">
                <a16:creationId xmlns:a16="http://schemas.microsoft.com/office/drawing/2014/main" id="{03464C42-68B8-7243-8260-F67C6715AF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731299"/>
            <a:ext cx="4601791" cy="2585962"/>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Verizon Chicago 5G coverage map">
            <a:hlinkClick r:id="rId4"/>
            <a:extLst>
              <a:ext uri="{FF2B5EF4-FFF2-40B4-BE49-F238E27FC236}">
                <a16:creationId xmlns:a16="http://schemas.microsoft.com/office/drawing/2014/main" id="{25E93A8F-6272-EB45-A34E-10E973DE6B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94208" y="1731299"/>
            <a:ext cx="4355304" cy="2585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oft power"/>
          <p:cNvSpPr txBox="1">
            <a:spLocks noGrp="1"/>
          </p:cNvSpPr>
          <p:nvPr>
            <p:ph type="title"/>
          </p:nvPr>
        </p:nvSpPr>
        <p:spPr>
          <a:xfrm>
            <a:off x="1964850" y="352849"/>
            <a:ext cx="5214301" cy="552407"/>
          </a:xfrm>
          <a:prstGeom prst="rect">
            <a:avLst/>
          </a:prstGeom>
        </p:spPr>
        <p:txBody>
          <a:bodyPr/>
          <a:lstStyle/>
          <a:p>
            <a:r>
              <a:rPr dirty="0"/>
              <a:t>Soft </a:t>
            </a:r>
            <a:r>
              <a:rPr lang="en-US" dirty="0"/>
              <a:t>P</a:t>
            </a:r>
            <a:r>
              <a:rPr dirty="0"/>
              <a:t>ower</a:t>
            </a:r>
          </a:p>
        </p:txBody>
      </p:sp>
      <p:pic>
        <p:nvPicPr>
          <p:cNvPr id="3" name="Picture 2">
            <a:hlinkClick r:id="rId2"/>
            <a:extLst>
              <a:ext uri="{FF2B5EF4-FFF2-40B4-BE49-F238E27FC236}">
                <a16:creationId xmlns:a16="http://schemas.microsoft.com/office/drawing/2014/main" id="{4FCF718C-52F3-FD46-994A-A82E59AD71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77" y="905256"/>
            <a:ext cx="4629424" cy="3996625"/>
          </a:xfrm>
          <a:prstGeom prst="rect">
            <a:avLst/>
          </a:prstGeom>
        </p:spPr>
      </p:pic>
      <p:pic>
        <p:nvPicPr>
          <p:cNvPr id="4" name="Picture 3">
            <a:hlinkClick r:id="rId2"/>
            <a:extLst>
              <a:ext uri="{FF2B5EF4-FFF2-40B4-BE49-F238E27FC236}">
                <a16:creationId xmlns:a16="http://schemas.microsoft.com/office/drawing/2014/main" id="{AF783E08-DC71-9149-8785-4D27A51E42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8827" y="905256"/>
            <a:ext cx="3368196" cy="3996625"/>
          </a:xfrm>
          <a:prstGeom prst="rect">
            <a:avLst/>
          </a:prstGeom>
        </p:spPr>
      </p:pic>
    </p:spTree>
    <p:extLst>
      <p:ext uri="{BB962C8B-B14F-4D97-AF65-F5344CB8AC3E}">
        <p14:creationId xmlns:p14="http://schemas.microsoft.com/office/powerpoint/2010/main" val="40117405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Hard power"/>
          <p:cNvSpPr txBox="1">
            <a:spLocks noGrp="1"/>
          </p:cNvSpPr>
          <p:nvPr>
            <p:ph type="title"/>
          </p:nvPr>
        </p:nvSpPr>
        <p:spPr>
          <a:prstGeom prst="rect">
            <a:avLst/>
          </a:prstGeom>
        </p:spPr>
        <p:txBody>
          <a:bodyPr/>
          <a:lstStyle/>
          <a:p>
            <a:r>
              <a:rPr dirty="0"/>
              <a:t>Hard </a:t>
            </a:r>
            <a:r>
              <a:rPr lang="en-US" dirty="0"/>
              <a:t>P</a:t>
            </a:r>
            <a:r>
              <a:rPr dirty="0"/>
              <a:t>ower</a:t>
            </a:r>
          </a:p>
        </p:txBody>
      </p:sp>
      <p:pic>
        <p:nvPicPr>
          <p:cNvPr id="16386" name="Picture 2" descr="one belt one road land sea routes">
            <a:extLst>
              <a:ext uri="{FF2B5EF4-FFF2-40B4-BE49-F238E27FC236}">
                <a16:creationId xmlns:a16="http://schemas.microsoft.com/office/drawing/2014/main" id="{62335CFD-A511-BD48-831C-14A4A8D4D7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317" y="825949"/>
            <a:ext cx="5761364" cy="28806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E9787AB-DFFF-CE44-B37B-024326505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507" y="3219359"/>
            <a:ext cx="3243552" cy="1826157"/>
          </a:xfrm>
          <a:prstGeom prst="rect">
            <a:avLst/>
          </a:prstGeom>
        </p:spPr>
      </p:pic>
      <p:pic>
        <p:nvPicPr>
          <p:cNvPr id="16388" name="Picture 4">
            <a:hlinkClick r:id="rId4"/>
            <a:extLst>
              <a:ext uri="{FF2B5EF4-FFF2-40B4-BE49-F238E27FC236}">
                <a16:creationId xmlns:a16="http://schemas.microsoft.com/office/drawing/2014/main" id="{7C41E5E3-1261-A349-B928-067B7BCDB86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83475" y="3186236"/>
            <a:ext cx="2538411" cy="182615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hlinkClick r:id="rId6"/>
            <a:extLst>
              <a:ext uri="{FF2B5EF4-FFF2-40B4-BE49-F238E27FC236}">
                <a16:creationId xmlns:a16="http://schemas.microsoft.com/office/drawing/2014/main" id="{3AEB0790-C6AD-A848-BFF8-5BCA4140EF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563222" y="3706631"/>
            <a:ext cx="2380378" cy="133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9073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rPr lang="en-US" dirty="0"/>
              <a:t>International Contention on 5G</a:t>
            </a:r>
            <a:endParaRPr dirty="0"/>
          </a:p>
        </p:txBody>
      </p:sp>
      <p:pic>
        <p:nvPicPr>
          <p:cNvPr id="6146" name="Picture 2">
            <a:hlinkClick r:id="rId2"/>
            <a:extLst>
              <a:ext uri="{FF2B5EF4-FFF2-40B4-BE49-F238E27FC236}">
                <a16:creationId xmlns:a16="http://schemas.microsoft.com/office/drawing/2014/main" id="{C406C382-76E7-2A4C-A5D7-02ECBA4548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88639" y="884784"/>
            <a:ext cx="5566721" cy="417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8469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lang="en-US" dirty="0"/>
              <a:t>Get access to Public Data Now!</a:t>
            </a:r>
            <a:endParaRPr dirty="0"/>
          </a:p>
        </p:txBody>
      </p:sp>
      <p:pic>
        <p:nvPicPr>
          <p:cNvPr id="3" name="Picture 2">
            <a:hlinkClick r:id="rId2"/>
            <a:extLst>
              <a:ext uri="{FF2B5EF4-FFF2-40B4-BE49-F238E27FC236}">
                <a16:creationId xmlns:a16="http://schemas.microsoft.com/office/drawing/2014/main" id="{6D6C24EB-FF55-1243-87C0-B2D889609B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045" y="1400650"/>
            <a:ext cx="4467477" cy="2694612"/>
          </a:xfrm>
          <a:prstGeom prst="rect">
            <a:avLst/>
          </a:prstGeom>
        </p:spPr>
      </p:pic>
      <p:pic>
        <p:nvPicPr>
          <p:cNvPr id="4" name="Picture 3">
            <a:hlinkClick r:id="rId4"/>
            <a:extLst>
              <a:ext uri="{FF2B5EF4-FFF2-40B4-BE49-F238E27FC236}">
                <a16:creationId xmlns:a16="http://schemas.microsoft.com/office/drawing/2014/main" id="{94164D19-171A-4544-8F8B-5F80ED13E4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5600" y="1400650"/>
            <a:ext cx="3865201" cy="2723129"/>
          </a:xfrm>
          <a:prstGeom prst="rect">
            <a:avLst/>
          </a:prstGeom>
        </p:spPr>
      </p:pic>
      <p:sp>
        <p:nvSpPr>
          <p:cNvPr id="5" name="TextBox 4">
            <a:extLst>
              <a:ext uri="{FF2B5EF4-FFF2-40B4-BE49-F238E27FC236}">
                <a16:creationId xmlns:a16="http://schemas.microsoft.com/office/drawing/2014/main" id="{8B66CAFA-9DED-4544-ABB8-DED6A0FED1B0}"/>
              </a:ext>
            </a:extLst>
          </p:cNvPr>
          <p:cNvSpPr txBox="1"/>
          <p:nvPr/>
        </p:nvSpPr>
        <p:spPr>
          <a:xfrm>
            <a:off x="5941028"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https://</a:t>
            </a:r>
            <a:r>
              <a:rPr lang="en-US" dirty="0" err="1">
                <a:solidFill>
                  <a:schemeClr val="bg1">
                    <a:lumMod val="75000"/>
                    <a:lumOff val="25000"/>
                  </a:schemeClr>
                </a:solidFill>
                <a:hlinkClick r:id="rId4">
                  <a:extLst>
                    <a:ext uri="{A12FA001-AC4F-418D-AE19-62706E023703}">
                      <ahyp:hlinkClr xmlns:ahyp="http://schemas.microsoft.com/office/drawing/2018/hyperlinkcolor" val="tx"/>
                    </a:ext>
                  </a:extLst>
                </a:hlinkClick>
              </a:rPr>
              <a:t>www.marinetraffic.com</a:t>
            </a:r>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a:t>
            </a:r>
            <a:endParaRPr kumimoji="0" lang="en-TW" sz="1400" b="0" i="0" u="none" strike="noStrike" cap="none" spc="0" normalizeH="0" baseline="0" dirty="0">
              <a:ln>
                <a:noFill/>
              </a:ln>
              <a:solidFill>
                <a:schemeClr val="bg1">
                  <a:lumMod val="75000"/>
                  <a:lumOff val="25000"/>
                </a:schemeClr>
              </a:solidFill>
              <a:effectLst/>
              <a:uFillTx/>
              <a:sym typeface="Arial"/>
            </a:endParaRPr>
          </a:p>
        </p:txBody>
      </p:sp>
      <p:sp>
        <p:nvSpPr>
          <p:cNvPr id="8" name="TextBox 7">
            <a:extLst>
              <a:ext uri="{FF2B5EF4-FFF2-40B4-BE49-F238E27FC236}">
                <a16:creationId xmlns:a16="http://schemas.microsoft.com/office/drawing/2014/main" id="{4D3B98DA-88C7-1F45-A3AA-78C158C0B2FB}"/>
              </a:ext>
            </a:extLst>
          </p:cNvPr>
          <p:cNvSpPr txBox="1"/>
          <p:nvPr/>
        </p:nvSpPr>
        <p:spPr>
          <a:xfrm>
            <a:off x="1159737"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5">
                    <a:lumMod val="75000"/>
                    <a:lumOff val="25000"/>
                  </a:schemeClr>
                </a:solidFill>
                <a:hlinkClick r:id="rId2">
                  <a:extLst>
                    <a:ext uri="{A12FA001-AC4F-418D-AE19-62706E023703}">
                      <ahyp:hlinkClr xmlns:ahyp="http://schemas.microsoft.com/office/drawing/2018/hyperlinkcolor" val="tx"/>
                    </a:ext>
                  </a:extLst>
                </a:hlinkClick>
              </a:rPr>
              <a:t>https://www.flightradar24.com/</a:t>
            </a:r>
            <a:endParaRPr kumimoji="0" lang="en-TW" sz="1400" b="0" i="0" u="none" strike="noStrike" cap="none" spc="0" normalizeH="0" baseline="0" dirty="0">
              <a:ln>
                <a:noFill/>
              </a:ln>
              <a:solidFill>
                <a:schemeClr val="accent5">
                  <a:lumMod val="75000"/>
                  <a:lumOff val="25000"/>
                </a:schemeClr>
              </a:solidFill>
              <a:effectLst/>
              <a:uFillTx/>
              <a:sym typeface="Arial"/>
            </a:endParaRPr>
          </a:p>
        </p:txBody>
      </p:sp>
    </p:spTree>
    <p:extLst>
      <p:ext uri="{BB962C8B-B14F-4D97-AF65-F5344CB8AC3E}">
        <p14:creationId xmlns:p14="http://schemas.microsoft.com/office/powerpoint/2010/main" val="6048607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8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dirty="0"/>
              <a:t>Personalities </a:t>
            </a:r>
            <a:r>
              <a:rPr lang="en-US" dirty="0"/>
              <a:t>that</a:t>
            </a:r>
            <a:r>
              <a:rPr dirty="0"/>
              <a:t> Represent Cities of the Future</a:t>
            </a:r>
          </a:p>
        </p:txBody>
      </p:sp>
      <p:pic>
        <p:nvPicPr>
          <p:cNvPr id="1026" name="Picture 2">
            <a:hlinkClick r:id="rId2"/>
            <a:extLst>
              <a:ext uri="{FF2B5EF4-FFF2-40B4-BE49-F238E27FC236}">
                <a16:creationId xmlns:a16="http://schemas.microsoft.com/office/drawing/2014/main" id="{67BAF4A9-E7F9-C842-9BA8-1FD0C58662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514" y="1233791"/>
            <a:ext cx="6774971" cy="35568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07A868-3DE5-4F45-B18C-4BB6773EA422}"/>
              </a:ext>
            </a:extLst>
          </p:cNvPr>
          <p:cNvSpPr txBox="1"/>
          <p:nvPr/>
        </p:nvSpPr>
        <p:spPr>
          <a:xfrm>
            <a:off x="2751789" y="4807824"/>
            <a:ext cx="364042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4"/>
              </a:rPr>
              <a:t>http://www.global-mind.org/</a:t>
            </a:r>
            <a:r>
              <a:rPr lang="en-US" dirty="0"/>
              <a:t>, https://</a:t>
            </a:r>
            <a:r>
              <a:rPr lang="en-US" dirty="0" err="1"/>
              <a:t>noetic.org</a:t>
            </a:r>
            <a:r>
              <a:rPr lang="en-US" dirty="0"/>
              <a:t>/</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65513685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r>
              <a:rPr lang="en-US" dirty="0">
                <a:solidFill>
                  <a:srgbClr val="FF0000"/>
                </a:solidFill>
              </a:rPr>
              <a:t>3T</a:t>
            </a:r>
            <a:r>
              <a:rPr lang="en-US" dirty="0"/>
              <a:t> Model</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623703" y="1639590"/>
            <a:ext cx="5329041" cy="2310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echnologies: local industries</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alents: communities of talented people</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olerance: policy that encourages diversity</a:t>
            </a:r>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C9161002-2BFC-9644-8F8F-54B2A19755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4946" y="3794357"/>
            <a:ext cx="1998161" cy="1123639"/>
          </a:xfrm>
          <a:prstGeom prst="rect">
            <a:avLst/>
          </a:prstGeom>
        </p:spPr>
      </p:pic>
    </p:spTree>
    <p:extLst>
      <p:ext uri="{BB962C8B-B14F-4D97-AF65-F5344CB8AC3E}">
        <p14:creationId xmlns:p14="http://schemas.microsoft.com/office/powerpoint/2010/main" val="128833506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4131576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Situational 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89" y="987942"/>
            <a:ext cx="8415020" cy="2526890"/>
          </a:xfrm>
          <a:prstGeom prst="rect">
            <a:avLst/>
          </a:prstGeom>
        </p:spPr>
      </p:pic>
      <p:sp>
        <p:nvSpPr>
          <p:cNvPr id="4" name="Uncertainties at many levels">
            <a:extLst>
              <a:ext uri="{FF2B5EF4-FFF2-40B4-BE49-F238E27FC236}">
                <a16:creationId xmlns:a16="http://schemas.microsoft.com/office/drawing/2014/main" id="{D81E3939-19D3-554E-95EF-A97400D91F1D}"/>
              </a:ext>
            </a:extLst>
          </p:cNvPr>
          <p:cNvSpPr txBox="1">
            <a:spLocks/>
          </p:cNvSpPr>
          <p:nvPr/>
        </p:nvSpPr>
        <p:spPr>
          <a:xfrm>
            <a:off x="1964848" y="3676824"/>
            <a:ext cx="5214301" cy="9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92500"/>
          </a:bodyPr>
          <a:lstStyle>
            <a:lvl1pPr marL="0" marR="0" indent="0" algn="ctr" defTabSz="914400" rtl="0" latinLnBrk="0">
              <a:lnSpc>
                <a:spcPct val="100000"/>
              </a:lnSpc>
              <a:spcBef>
                <a:spcPts val="0"/>
              </a:spcBef>
              <a:spcAft>
                <a:spcPts val="0"/>
              </a:spcAft>
              <a:buClrTx/>
              <a:buSzTx/>
              <a:buFontTx/>
              <a:buNone/>
              <a:tabLst/>
              <a:defRPr sz="2400" b="1" i="0" u="none" strike="noStrike" cap="none" spc="0" baseline="0">
                <a:solidFill>
                  <a:srgbClr val="00FFCD"/>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a:lstStyle>
          <a:p>
            <a:pPr hangingPunct="1"/>
            <a:r>
              <a:rPr lang="en-US" dirty="0"/>
              <a:t>The </a:t>
            </a:r>
            <a:r>
              <a:rPr lang="en-US" dirty="0">
                <a:solidFill>
                  <a:srgbClr val="FF0000"/>
                </a:solidFill>
              </a:rPr>
              <a:t>Collective Consciousness </a:t>
            </a:r>
            <a:r>
              <a:rPr lang="en-US" dirty="0"/>
              <a:t>should be able to act on all three scales of situations.</a:t>
            </a:r>
          </a:p>
        </p:txBody>
      </p:sp>
    </p:spTree>
    <p:extLst>
      <p:ext uri="{BB962C8B-B14F-4D97-AF65-F5344CB8AC3E}">
        <p14:creationId xmlns:p14="http://schemas.microsoft.com/office/powerpoint/2010/main" val="3025641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pacetime properties of Consciousness"/>
          <p:cNvSpPr txBox="1">
            <a:spLocks noGrp="1"/>
          </p:cNvSpPr>
          <p:nvPr>
            <p:ph type="title"/>
          </p:nvPr>
        </p:nvSpPr>
        <p:spPr>
          <a:prstGeom prst="rect">
            <a:avLst/>
          </a:prstGeom>
        </p:spPr>
        <p:txBody>
          <a:bodyPr/>
          <a:lstStyle/>
          <a:p>
            <a:r>
              <a:t>Spacetime properties of Consciousness</a:t>
            </a:r>
          </a:p>
        </p:txBody>
      </p:sp>
      <p:pic>
        <p:nvPicPr>
          <p:cNvPr id="3" name="Picture 5" descr="tree.png">
            <a:extLst>
              <a:ext uri="{FF2B5EF4-FFF2-40B4-BE49-F238E27FC236}">
                <a16:creationId xmlns:a16="http://schemas.microsoft.com/office/drawing/2014/main" id="{26DD72CC-B870-AE42-AA49-9E2A757548A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5" y="1703127"/>
            <a:ext cx="4063278" cy="1958219"/>
          </a:xfrm>
          <a:prstGeom prst="rect">
            <a:avLst/>
          </a:prstGeom>
        </p:spPr>
      </p:pic>
      <p:pic>
        <p:nvPicPr>
          <p:cNvPr id="4" name="Picture 3">
            <a:extLst>
              <a:ext uri="{FF2B5EF4-FFF2-40B4-BE49-F238E27FC236}">
                <a16:creationId xmlns:a16="http://schemas.microsoft.com/office/drawing/2014/main" id="{A2602AC7-01CF-A040-8CE5-5F4C5A80D7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0543" y="3994551"/>
            <a:ext cx="4879056" cy="776857"/>
          </a:xfrm>
          <a:prstGeom prst="rect">
            <a:avLst/>
          </a:prstGeom>
        </p:spPr>
      </p:pic>
      <p:sp>
        <p:nvSpPr>
          <p:cNvPr id="6" name="Rectangle 35">
            <a:extLst>
              <a:ext uri="{FF2B5EF4-FFF2-40B4-BE49-F238E27FC236}">
                <a16:creationId xmlns:a16="http://schemas.microsoft.com/office/drawing/2014/main" id="{0C0C14D5-1940-5E4E-B19E-EA7D40B7D46B}"/>
              </a:ext>
            </a:extLst>
          </p:cNvPr>
          <p:cNvSpPr/>
          <p:nvPr/>
        </p:nvSpPr>
        <p:spPr>
          <a:xfrm>
            <a:off x="-1" y="3005742"/>
            <a:ext cx="9049599" cy="45719"/>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302501" y="2719648"/>
            <a:ext cx="696625" cy="631162"/>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 b="1" dirty="0">
                  <a:latin typeface="Century Gothic" panose="020B0502020202020204" pitchFamily="34" charset="0"/>
                  <a:ea typeface="Adobe 繁黑體 Std B"/>
                  <a:cs typeface="Adobe 繁黑體 Std B"/>
                </a:rPr>
                <a:t>Concept Generation</a:t>
              </a:r>
              <a:endParaRPr lang="en-US" sz="4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034402" y="2728851"/>
            <a:ext cx="696625" cy="671729"/>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Resource Planning</a:t>
              </a:r>
              <a:endParaRPr lang="en-US" sz="5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1745983" y="2719648"/>
            <a:ext cx="713930" cy="680932"/>
            <a:chOff x="1820292" y="2566185"/>
            <a:chExt cx="1818257"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2" y="2566185"/>
              <a:ext cx="1818257"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err="1">
                  <a:latin typeface="Century Gothic" panose="020B0502020202020204" pitchFamily="34" charset="0"/>
                  <a:ea typeface="Adobe 繁黑體 Std B"/>
                  <a:cs typeface="Adobe 繁黑體 Std B"/>
                </a:rPr>
                <a:t>Coordi</a:t>
              </a:r>
              <a:r>
                <a:rPr lang="en-US" altLang="zh-CN" sz="600" b="1" dirty="0">
                  <a:latin typeface="Century Gothic" panose="020B0502020202020204" pitchFamily="34" charset="0"/>
                  <a:ea typeface="Adobe 繁黑體 Std B"/>
                  <a:cs typeface="Adobe 繁黑體 Std B"/>
                </a:rPr>
                <a:t>-nation</a:t>
              </a:r>
              <a:endParaRPr lang="en-US" sz="6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2469786" y="2658179"/>
            <a:ext cx="881013" cy="802917"/>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a:latin typeface="Century Gothic" panose="020B0502020202020204" pitchFamily="34" charset="0"/>
                  <a:ea typeface="Adobe 繁黑體 Std B"/>
                  <a:cs typeface="Adobe 繁黑體 Std B"/>
                </a:rPr>
                <a:t>Engineering Refinement</a:t>
              </a:r>
              <a:endParaRPr lang="en-US" sz="6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2" name="Group 1">
            <a:extLst>
              <a:ext uri="{FF2B5EF4-FFF2-40B4-BE49-F238E27FC236}">
                <a16:creationId xmlns:a16="http://schemas.microsoft.com/office/drawing/2014/main" id="{8C4E6557-97FC-BE46-8B40-4075C8818BC8}"/>
              </a:ext>
            </a:extLst>
          </p:cNvPr>
          <p:cNvGrpSpPr/>
          <p:nvPr/>
        </p:nvGrpSpPr>
        <p:grpSpPr>
          <a:xfrm>
            <a:off x="2946288" y="726146"/>
            <a:ext cx="3187511" cy="1679262"/>
            <a:chOff x="2946288" y="726146"/>
            <a:chExt cx="3187511" cy="1679262"/>
          </a:xfrm>
        </p:grpSpPr>
        <p:sp>
          <p:nvSpPr>
            <p:cNvPr id="5" name="等腰三角形 2">
              <a:extLst>
                <a:ext uri="{FF2B5EF4-FFF2-40B4-BE49-F238E27FC236}">
                  <a16:creationId xmlns:a16="http://schemas.microsoft.com/office/drawing/2014/main" id="{DF732DD2-7CEB-0048-BFDA-4AF78959782B}"/>
                </a:ext>
              </a:extLst>
            </p:cNvPr>
            <p:cNvSpPr/>
            <p:nvPr/>
          </p:nvSpPr>
          <p:spPr>
            <a:xfrm rot="15060443">
              <a:off x="3778160" y="910834"/>
              <a:ext cx="460314" cy="2124058"/>
            </a:xfrm>
            <a:prstGeom prst="triangle">
              <a:avLst>
                <a:gd name="adj" fmla="val 4831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nvGrpSpPr>
            <p:cNvPr id="19" name="组合 6">
              <a:extLst>
                <a:ext uri="{FF2B5EF4-FFF2-40B4-BE49-F238E27FC236}">
                  <a16:creationId xmlns:a16="http://schemas.microsoft.com/office/drawing/2014/main" id="{F93B455F-19D2-4142-864B-E2CD8C8F7D0D}"/>
                </a:ext>
              </a:extLst>
            </p:cNvPr>
            <p:cNvGrpSpPr/>
            <p:nvPr/>
          </p:nvGrpSpPr>
          <p:grpSpPr>
            <a:xfrm>
              <a:off x="3735768" y="726146"/>
              <a:ext cx="2398031" cy="1679262"/>
              <a:chOff x="95075" y="1107756"/>
              <a:chExt cx="8271721" cy="5501837"/>
            </a:xfrm>
          </p:grpSpPr>
          <p:pic>
            <p:nvPicPr>
              <p:cNvPr id="20" name="Picture 2">
                <a:extLst>
                  <a:ext uri="{FF2B5EF4-FFF2-40B4-BE49-F238E27FC236}">
                    <a16:creationId xmlns:a16="http://schemas.microsoft.com/office/drawing/2014/main" id="{5D263F36-9913-4B42-B0ED-C255AFDD9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0942" y="1107756"/>
                <a:ext cx="7475854" cy="5501837"/>
              </a:xfrm>
              <a:prstGeom prst="rect">
                <a:avLst/>
              </a:prstGeom>
            </p:spPr>
          </p:pic>
          <p:pic>
            <p:nvPicPr>
              <p:cNvPr id="21" name="Picture 1">
                <a:extLst>
                  <a:ext uri="{FF2B5EF4-FFF2-40B4-BE49-F238E27FC236}">
                    <a16:creationId xmlns:a16="http://schemas.microsoft.com/office/drawing/2014/main" id="{1932A2B3-FC4D-4A42-9A93-C0632D4B61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022" y="3191933"/>
                <a:ext cx="749920" cy="499533"/>
              </a:xfrm>
              <a:prstGeom prst="rect">
                <a:avLst/>
              </a:prstGeom>
            </p:spPr>
          </p:pic>
          <p:pic>
            <p:nvPicPr>
              <p:cNvPr id="22" name="Picture 3">
                <a:extLst>
                  <a:ext uri="{FF2B5EF4-FFF2-40B4-BE49-F238E27FC236}">
                    <a16:creationId xmlns:a16="http://schemas.microsoft.com/office/drawing/2014/main" id="{C5EAECD3-F210-CC49-9308-36113E61BD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075" y="3947438"/>
                <a:ext cx="795867" cy="426672"/>
              </a:xfrm>
              <a:prstGeom prst="rect">
                <a:avLst/>
              </a:prstGeom>
            </p:spPr>
          </p:pic>
        </p:grpSp>
      </p:grpSp>
      <p:sp>
        <p:nvSpPr>
          <p:cNvPr id="23" name="Rectangle 22">
            <a:extLst>
              <a:ext uri="{FF2B5EF4-FFF2-40B4-BE49-F238E27FC236}">
                <a16:creationId xmlns:a16="http://schemas.microsoft.com/office/drawing/2014/main" id="{633F4349-8D4B-814A-8859-8B5295328488}"/>
              </a:ext>
            </a:extLst>
          </p:cNvPr>
          <p:cNvSpPr/>
          <p:nvPr/>
        </p:nvSpPr>
        <p:spPr>
          <a:xfrm>
            <a:off x="5808994" y="2487058"/>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Recombination of Resources</a:t>
            </a:r>
            <a:endParaRPr lang="en-US" sz="1200" dirty="0">
              <a:solidFill>
                <a:srgbClr val="FFFFFF"/>
              </a:solidFill>
              <a:latin typeface="华文细黑"/>
              <a:ea typeface="华文细黑"/>
              <a:cs typeface="华文细黑"/>
            </a:endParaRPr>
          </a:p>
        </p:txBody>
      </p:sp>
      <p:sp>
        <p:nvSpPr>
          <p:cNvPr id="24" name="Rectangle 23">
            <a:extLst>
              <a:ext uri="{FF2B5EF4-FFF2-40B4-BE49-F238E27FC236}">
                <a16:creationId xmlns:a16="http://schemas.microsoft.com/office/drawing/2014/main" id="{3DABE3B4-69F0-1B43-B336-D58A552D2F7E}"/>
              </a:ext>
            </a:extLst>
          </p:cNvPr>
          <p:cNvSpPr/>
          <p:nvPr/>
        </p:nvSpPr>
        <p:spPr>
          <a:xfrm>
            <a:off x="6453998" y="1501492"/>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Four Motivating Forces</a:t>
            </a:r>
          </a:p>
        </p:txBody>
      </p:sp>
      <p:sp>
        <p:nvSpPr>
          <p:cNvPr id="25" name="Rectangle 24">
            <a:extLst>
              <a:ext uri="{FF2B5EF4-FFF2-40B4-BE49-F238E27FC236}">
                <a16:creationId xmlns:a16="http://schemas.microsoft.com/office/drawing/2014/main" id="{3D8AD147-D774-A242-8772-7E5865CCC362}"/>
              </a:ext>
            </a:extLst>
          </p:cNvPr>
          <p:cNvSpPr/>
          <p:nvPr/>
        </p:nvSpPr>
        <p:spPr>
          <a:xfrm>
            <a:off x="5279875" y="3469609"/>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pic>
        <p:nvPicPr>
          <p:cNvPr id="26" name="Picture 25">
            <a:extLst>
              <a:ext uri="{FF2B5EF4-FFF2-40B4-BE49-F238E27FC236}">
                <a16:creationId xmlns:a16="http://schemas.microsoft.com/office/drawing/2014/main" id="{EE360DD7-C56C-9945-B8BC-F1F75D0DF0B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640" y="4038564"/>
            <a:ext cx="4034957" cy="448255"/>
          </a:xfrm>
          <a:prstGeom prst="rect">
            <a:avLst/>
          </a:prstGeom>
        </p:spPr>
      </p:pic>
      <p:pic>
        <p:nvPicPr>
          <p:cNvPr id="27" name="Picture 26">
            <a:extLst>
              <a:ext uri="{FF2B5EF4-FFF2-40B4-BE49-F238E27FC236}">
                <a16:creationId xmlns:a16="http://schemas.microsoft.com/office/drawing/2014/main" id="{3FC8B5ED-A27D-A044-ADEA-81E04025D6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82136" y="4067791"/>
            <a:ext cx="347997" cy="310125"/>
          </a:xfrm>
          <a:prstGeom prst="rect">
            <a:avLst/>
          </a:prstGeom>
        </p:spPr>
      </p:pic>
      <p:grpSp>
        <p:nvGrpSpPr>
          <p:cNvPr id="28" name="Group 109">
            <a:extLst>
              <a:ext uri="{FF2B5EF4-FFF2-40B4-BE49-F238E27FC236}">
                <a16:creationId xmlns:a16="http://schemas.microsoft.com/office/drawing/2014/main" id="{99E51211-4953-A245-BF60-98996B83F250}"/>
              </a:ext>
            </a:extLst>
          </p:cNvPr>
          <p:cNvGrpSpPr/>
          <p:nvPr/>
        </p:nvGrpSpPr>
        <p:grpSpPr>
          <a:xfrm>
            <a:off x="3360672" y="2642235"/>
            <a:ext cx="809871" cy="818862"/>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Concept Deployment</a:t>
              </a:r>
              <a:endParaRPr lang="en-US" sz="5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pic>
        <p:nvPicPr>
          <p:cNvPr id="31" name="Picture 30">
            <a:extLst>
              <a:ext uri="{FF2B5EF4-FFF2-40B4-BE49-F238E27FC236}">
                <a16:creationId xmlns:a16="http://schemas.microsoft.com/office/drawing/2014/main" id="{8BBDC383-F840-7041-96B6-06E2D9010EC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0229" y="4305425"/>
            <a:ext cx="527923" cy="527923"/>
          </a:xfrm>
          <a:prstGeom prst="rect">
            <a:avLst/>
          </a:prstGeom>
        </p:spPr>
      </p:pic>
    </p:spTree>
    <p:extLst>
      <p:ext uri="{BB962C8B-B14F-4D97-AF65-F5344CB8AC3E}">
        <p14:creationId xmlns:p14="http://schemas.microsoft.com/office/powerpoint/2010/main" val="18588544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8038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964849" y="343705"/>
            <a:ext cx="5214301" cy="946201"/>
          </a:xfrm>
          <a:prstGeom prst="rect">
            <a:avLst/>
          </a:prstGeom>
        </p:spPr>
        <p:txBody>
          <a:bodyPr/>
          <a:lstStyle/>
          <a:p>
            <a:r>
              <a:rPr dirty="0"/>
              <a:t>Spa</a:t>
            </a:r>
            <a:r>
              <a:rPr lang="en-US" dirty="0"/>
              <a:t>cetime</a:t>
            </a:r>
            <a:r>
              <a:rPr dirty="0"/>
              <a:t> Representations</a:t>
            </a:r>
            <a:r>
              <a:rPr lang="en-US" dirty="0"/>
              <a:t> for a Crowd</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271749427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r>
              <a:t>All events are Emerging Events</a:t>
            </a:r>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t>s</a:t>
            </a:r>
            <a:r>
              <a:rPr kumimoji="0" lang="en-TW" sz="1400" b="0" i="0" u="none" strike="noStrike" cap="none" spc="0" normalizeH="0" baseline="0" dirty="0">
                <a:ln>
                  <a:noFill/>
                </a:ln>
                <a:solidFill>
                  <a:srgbClr val="AAFFEE"/>
                </a:solidFill>
                <a:effectLst/>
                <a:uFillTx/>
                <a:latin typeface="+mj-lt"/>
                <a:ea typeface="+mj-ea"/>
                <a:cs typeface="+mj-cs"/>
                <a:sym typeface="Arial"/>
              </a:rPr>
              <a:t>ystematic attacks</a:t>
            </a:r>
          </a:p>
        </p:txBody>
      </p:sp>
      <p:grpSp>
        <p:nvGrpSpPr>
          <p:cNvPr id="8" name="Group 7">
            <a:extLst>
              <a:ext uri="{FF2B5EF4-FFF2-40B4-BE49-F238E27FC236}">
                <a16:creationId xmlns:a16="http://schemas.microsoft.com/office/drawing/2014/main" id="{F0883E4F-7DBB-8840-9905-AFAEC05FD54D}"/>
              </a:ext>
            </a:extLst>
          </p:cNvPr>
          <p:cNvGrpSpPr/>
          <p:nvPr/>
        </p:nvGrpSpPr>
        <p:grpSpPr>
          <a:xfrm>
            <a:off x="703743" y="855670"/>
            <a:ext cx="1534961" cy="3975816"/>
            <a:chOff x="660845" y="772594"/>
            <a:chExt cx="1534961" cy="3975816"/>
          </a:xfrm>
        </p:grpSpPr>
        <p:pic>
          <p:nvPicPr>
            <p:cNvPr id="5" name="Picture 4">
              <a:extLst>
                <a:ext uri="{FF2B5EF4-FFF2-40B4-BE49-F238E27FC236}">
                  <a16:creationId xmlns:a16="http://schemas.microsoft.com/office/drawing/2014/main" id="{AD40B04C-FF68-5A4C-8017-71512E847C19}"/>
                </a:ext>
              </a:extLst>
            </p:cNvPr>
            <p:cNvPicPr>
              <a:picLocks noChangeAspect="1"/>
            </p:cNvPicPr>
            <p:nvPr/>
          </p:nvPicPr>
          <p:blipFill>
            <a:blip r:embed="rId7"/>
            <a:stretch>
              <a:fillRect/>
            </a:stretch>
          </p:blipFill>
          <p:spPr>
            <a:xfrm>
              <a:off x="660845" y="3143038"/>
              <a:ext cx="1534961" cy="1605372"/>
            </a:xfrm>
            <a:prstGeom prst="rect">
              <a:avLst/>
            </a:prstGeom>
          </p:spPr>
        </p:pic>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660845" y="772594"/>
              <a:ext cx="1534960" cy="2370444"/>
            </a:xfrm>
            <a:prstGeom prst="rect">
              <a:avLst/>
            </a:prstGeom>
          </p:spPr>
        </p:pic>
      </p:grpSp>
    </p:spTree>
    <p:extLst>
      <p:ext uri="{BB962C8B-B14F-4D97-AF65-F5344CB8AC3E}">
        <p14:creationId xmlns:p14="http://schemas.microsoft.com/office/powerpoint/2010/main" val="161330926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a:t>
              </a:r>
            </a:p>
            <a:p>
              <a:pPr algn="ctr"/>
              <a:r>
                <a:rPr lang="en-US" altLang="zh-CN" sz="1200" b="1" dirty="0">
                  <a:latin typeface="Century Gothic" panose="020B0502020202020204" pitchFamily="34" charset="0"/>
                  <a:ea typeface="Adobe 繁黑體 Std B"/>
                  <a:cs typeface="Adobe 繁黑體 Std B"/>
                </a:rPr>
                <a:t>Drift</a:t>
              </a:r>
              <a:endParaRPr lang="en-US" sz="12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Paradigm Change</a:t>
              </a:r>
              <a:endParaRPr lang="en-US" sz="12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Localized Adjustments</a:t>
            </a:r>
            <a:endParaRPr lang="en-US" sz="1200" dirty="0">
              <a:solidFill>
                <a:srgbClr val="FFFFFF"/>
              </a:solidFill>
              <a:latin typeface="华文细黑"/>
              <a:ea typeface="华文细黑"/>
              <a:cs typeface="华文细黑"/>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spTree>
    <p:extLst>
      <p:ext uri="{BB962C8B-B14F-4D97-AF65-F5344CB8AC3E}">
        <p14:creationId xmlns:p14="http://schemas.microsoft.com/office/powerpoint/2010/main" val="18530246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284968" y="0"/>
            <a:ext cx="7063504" cy="1921200"/>
          </a:xfrm>
        </p:spPr>
        <p:txBody>
          <a:bodyPr/>
          <a:lstStyle/>
          <a:p>
            <a:pPr algn="ctr"/>
            <a:r>
              <a:rPr lang="en-TW" dirty="0"/>
              <a:t>Leading Thinkers of Futuristic Cities</a:t>
            </a:r>
          </a:p>
        </p:txBody>
      </p:sp>
      <p:pic>
        <p:nvPicPr>
          <p:cNvPr id="3" name="Picture 2">
            <a:hlinkClick r:id="rId2"/>
            <a:extLst>
              <a:ext uri="{FF2B5EF4-FFF2-40B4-BE49-F238E27FC236}">
                <a16:creationId xmlns:a16="http://schemas.microsoft.com/office/drawing/2014/main" id="{859596CC-63C8-2147-914B-9ACB9B06E7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540" y="1432883"/>
            <a:ext cx="3182112" cy="1789418"/>
          </a:xfrm>
          <a:prstGeom prst="rect">
            <a:avLst/>
          </a:prstGeom>
        </p:spPr>
      </p:pic>
      <p:pic>
        <p:nvPicPr>
          <p:cNvPr id="4" name="Picture 3">
            <a:hlinkClick r:id="rId4"/>
            <a:extLst>
              <a:ext uri="{FF2B5EF4-FFF2-40B4-BE49-F238E27FC236}">
                <a16:creationId xmlns:a16="http://schemas.microsoft.com/office/drawing/2014/main" id="{A7727248-5A25-C443-A49F-C83F4867DE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0348" y="1432883"/>
            <a:ext cx="3182112" cy="1789418"/>
          </a:xfrm>
          <a:prstGeom prst="rect">
            <a:avLst/>
          </a:prstGeom>
        </p:spPr>
      </p:pic>
      <p:pic>
        <p:nvPicPr>
          <p:cNvPr id="6" name="Picture 5">
            <a:hlinkClick r:id="rId6"/>
            <a:extLst>
              <a:ext uri="{FF2B5EF4-FFF2-40B4-BE49-F238E27FC236}">
                <a16:creationId xmlns:a16="http://schemas.microsoft.com/office/drawing/2014/main" id="{84871596-D818-F946-AA37-4392ECF2920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25664" y="3222301"/>
            <a:ext cx="3182112" cy="1789418"/>
          </a:xfrm>
          <a:prstGeom prst="rect">
            <a:avLst/>
          </a:prstGeom>
        </p:spPr>
      </p:pic>
      <p:pic>
        <p:nvPicPr>
          <p:cNvPr id="4098" name="Picture 2">
            <a:hlinkClick r:id="rId8"/>
            <a:extLst>
              <a:ext uri="{FF2B5EF4-FFF2-40B4-BE49-F238E27FC236}">
                <a16:creationId xmlns:a16="http://schemas.microsoft.com/office/drawing/2014/main" id="{4ECED626-A086-0C49-9FB9-8F0F97258CD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86338" y="3481946"/>
            <a:ext cx="1758046" cy="1173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3ff3ec84cb1ea9235d971ebaf7d6f8151c1878c">
            <a:hlinkClick r:id="rId10"/>
            <a:extLst>
              <a:ext uri="{FF2B5EF4-FFF2-40B4-BE49-F238E27FC236}">
                <a16:creationId xmlns:a16="http://schemas.microsoft.com/office/drawing/2014/main" id="{7252E39F-B36C-2944-A0A6-71A970D01EF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81912" y="3481946"/>
            <a:ext cx="2113788" cy="11766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iyun V.S AWS">
            <a:extLst>
              <a:ext uri="{FF2B5EF4-FFF2-40B4-BE49-F238E27FC236}">
                <a16:creationId xmlns:a16="http://schemas.microsoft.com/office/drawing/2014/main" id="{615A3BF9-5E1C-6D46-9124-573BD687509D}"/>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7384" y="4330482"/>
            <a:ext cx="1782844" cy="53918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hlinkClick r:id="rId13"/>
            <a:extLst>
              <a:ext uri="{FF2B5EF4-FFF2-40B4-BE49-F238E27FC236}">
                <a16:creationId xmlns:a16="http://schemas.microsoft.com/office/drawing/2014/main" id="{D89A3DA3-35B6-7A46-9324-67D69A5F384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27064" y="4259886"/>
            <a:ext cx="1082365" cy="609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74C95499-40B3-C04A-8C9C-00F94A373332}"/>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6342" y="3795558"/>
            <a:ext cx="690372" cy="1069848"/>
          </a:xfrm>
          <a:prstGeom prst="rect">
            <a:avLst/>
          </a:prstGeom>
        </p:spPr>
      </p:pic>
    </p:spTree>
    <p:extLst>
      <p:ext uri="{BB962C8B-B14F-4D97-AF65-F5344CB8AC3E}">
        <p14:creationId xmlns:p14="http://schemas.microsoft.com/office/powerpoint/2010/main" val="182010932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Outline</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Smart City(SC) = Reflection of Collective Consciousness</a:t>
            </a:r>
          </a:p>
          <a:p>
            <a:pPr marL="609600" indent="-457200" algn="l" hangingPunct="1">
              <a:lnSpc>
                <a:spcPct val="220000"/>
              </a:lnSpc>
              <a:buFont typeface="Arial" panose="020B0604020202020204" pitchFamily="34" charset="0"/>
              <a:buChar char="•"/>
            </a:pPr>
            <a:r>
              <a:rPr lang="en-US" sz="1800" dirty="0"/>
              <a:t>Cities driven by Data (Dubai, Singapore, Hangzhou)</a:t>
            </a:r>
          </a:p>
          <a:p>
            <a:pPr marL="609600" indent="-457200" algn="l" hangingPunct="1">
              <a:lnSpc>
                <a:spcPct val="220000"/>
              </a:lnSpc>
              <a:buFont typeface="Arial" panose="020B0604020202020204" pitchFamily="34" charset="0"/>
              <a:buChar char="•"/>
            </a:pPr>
            <a:r>
              <a:rPr lang="en-US" sz="1800" dirty="0"/>
              <a:t>Key Personalities that drives SC Technologies</a:t>
            </a:r>
          </a:p>
          <a:p>
            <a:pPr marL="609600" indent="-457200" algn="l" hangingPunct="1">
              <a:lnSpc>
                <a:spcPct val="220000"/>
              </a:lnSpc>
              <a:buFont typeface="Arial" panose="020B0604020202020204" pitchFamily="34" charset="0"/>
              <a:buChar char="•"/>
            </a:pPr>
            <a:r>
              <a:rPr lang="en-US" sz="1800" dirty="0"/>
              <a:t>A framework of Collective Consciousness: CICD/DevOps</a:t>
            </a:r>
          </a:p>
          <a:p>
            <a:pPr marL="609600" indent="-457200" algn="l" hangingPunct="1">
              <a:lnSpc>
                <a:spcPct val="220000"/>
              </a:lnSpc>
              <a:buFont typeface="Arial" panose="020B0604020202020204" pitchFamily="34" charset="0"/>
              <a:buChar char="•"/>
            </a:pPr>
            <a:r>
              <a:rPr lang="en-US" sz="1800" dirty="0"/>
              <a:t>Who’s your city? How’s your data shared and processed?</a:t>
            </a:r>
          </a:p>
        </p:txBody>
      </p:sp>
    </p:spTree>
    <p:extLst>
      <p:ext uri="{BB962C8B-B14F-4D97-AF65-F5344CB8AC3E}">
        <p14:creationId xmlns:p14="http://schemas.microsoft.com/office/powerpoint/2010/main" val="326359488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lang="en-US" dirty="0">
                <a:solidFill>
                  <a:srgbClr val="FFFFFF"/>
                </a:solidFill>
              </a:rPr>
              <a:t>The man that is running the show…</a:t>
            </a:r>
            <a:endParaRPr dirty="0">
              <a:solidFill>
                <a:srgbClr val="FFFFFF"/>
              </a:solidFill>
            </a:endParaRPr>
          </a:p>
        </p:txBody>
      </p:sp>
      <p:pic>
        <p:nvPicPr>
          <p:cNvPr id="6161" name="Picture 17">
            <a:hlinkClick r:id="rId2"/>
            <a:extLst>
              <a:ext uri="{FF2B5EF4-FFF2-40B4-BE49-F238E27FC236}">
                <a16:creationId xmlns:a16="http://schemas.microsoft.com/office/drawing/2014/main" id="{F2AFACD8-0E36-3449-BE88-26AD5CA8DD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5331" y="1017697"/>
            <a:ext cx="5553338" cy="392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806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teven Yegge's Google Platform Rant"/>
          <p:cNvSpPr txBox="1">
            <a:spLocks noGrp="1"/>
          </p:cNvSpPr>
          <p:nvPr>
            <p:ph type="title"/>
          </p:nvPr>
        </p:nvSpPr>
        <p:spPr>
          <a:prstGeom prst="rect">
            <a:avLst/>
          </a:prstGeom>
        </p:spPr>
        <p:txBody>
          <a:bodyPr/>
          <a:lstStyle/>
          <a:p>
            <a:r>
              <a:t>Steven Yegge's Google Platform Rant</a:t>
            </a:r>
          </a:p>
        </p:txBody>
      </p:sp>
      <p:pic>
        <p:nvPicPr>
          <p:cNvPr id="4" name="Picture 3">
            <a:hlinkClick r:id="rId2"/>
            <a:extLst>
              <a:ext uri="{FF2B5EF4-FFF2-40B4-BE49-F238E27FC236}">
                <a16:creationId xmlns:a16="http://schemas.microsoft.com/office/drawing/2014/main" id="{FC0DF6BE-DF8B-0449-8CAD-D876EAE2D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3895" y="1021388"/>
            <a:ext cx="4356210" cy="3536896"/>
          </a:xfrm>
          <a:prstGeom prst="rect">
            <a:avLst/>
          </a:prstGeom>
        </p:spPr>
      </p:pic>
    </p:spTree>
    <p:extLst>
      <p:ext uri="{BB962C8B-B14F-4D97-AF65-F5344CB8AC3E}">
        <p14:creationId xmlns:p14="http://schemas.microsoft.com/office/powerpoint/2010/main" val="151942438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Jeff Bezos"/>
          <p:cNvSpPr txBox="1">
            <a:spLocks noGrp="1"/>
          </p:cNvSpPr>
          <p:nvPr>
            <p:ph type="title"/>
          </p:nvPr>
        </p:nvSpPr>
        <p:spPr>
          <a:prstGeom prst="rect">
            <a:avLst/>
          </a:prstGeom>
        </p:spPr>
        <p:txBody>
          <a:bodyPr/>
          <a:lstStyle/>
          <a:p>
            <a:r>
              <a:rPr dirty="0"/>
              <a:t>Jeff Bezos</a:t>
            </a:r>
            <a:r>
              <a:rPr lang="en-US" dirty="0"/>
              <a:t> and NPPP</a:t>
            </a:r>
            <a:endParaRPr dirty="0"/>
          </a:p>
        </p:txBody>
      </p:sp>
      <p:sp>
        <p:nvSpPr>
          <p:cNvPr id="412" name="No Power Point Policy"/>
          <p:cNvSpPr txBox="1">
            <a:spLocks noGrp="1"/>
          </p:cNvSpPr>
          <p:nvPr>
            <p:ph type="body" sz="quarter" idx="1"/>
          </p:nvPr>
        </p:nvSpPr>
        <p:spPr>
          <a:xfrm>
            <a:off x="5895524" y="462637"/>
            <a:ext cx="2052001" cy="351922"/>
          </a:xfrm>
          <a:prstGeom prst="rect">
            <a:avLst/>
          </a:prstGeom>
        </p:spPr>
        <p:txBody>
          <a:bodyPr/>
          <a:lstStyle/>
          <a:p>
            <a:r>
              <a:rPr dirty="0"/>
              <a:t>No Power Point Policy</a:t>
            </a:r>
          </a:p>
        </p:txBody>
      </p:sp>
      <p:pic>
        <p:nvPicPr>
          <p:cNvPr id="2050" name="Picture 2" descr="The Pros and Cons of Amazon's No PowerPoint Policy">
            <a:hlinkClick r:id="rId2"/>
            <a:extLst>
              <a:ext uri="{FF2B5EF4-FFF2-40B4-BE49-F238E27FC236}">
                <a16:creationId xmlns:a16="http://schemas.microsoft.com/office/drawing/2014/main" id="{923F83BF-B85D-9742-A374-37437CB4EB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7933" y="812791"/>
            <a:ext cx="2875233" cy="21536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Jeff Bezos Turned Narrative into Amazon's Competitive ...">
            <a:hlinkClick r:id="rId4"/>
            <a:extLst>
              <a:ext uri="{FF2B5EF4-FFF2-40B4-BE49-F238E27FC236}">
                <a16:creationId xmlns:a16="http://schemas.microsoft.com/office/drawing/2014/main" id="{1F5348EE-14DB-6841-BF3A-E78AAC6C49C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7933" y="3203141"/>
            <a:ext cx="3148736" cy="13464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Google Engineer Explains Why Google+ Sucks: Platforms vs ...">
            <a:hlinkClick r:id="rId6"/>
            <a:extLst>
              <a:ext uri="{FF2B5EF4-FFF2-40B4-BE49-F238E27FC236}">
                <a16:creationId xmlns:a16="http://schemas.microsoft.com/office/drawing/2014/main" id="{F18E3F10-3AF1-D841-BE6D-A96F7963EC0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702265" y="866066"/>
            <a:ext cx="5263802" cy="39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11112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726343" y="327928"/>
            <a:ext cx="5691313" cy="560582"/>
          </a:xfrm>
          <a:prstGeom prst="rect">
            <a:avLst/>
          </a:prstGeom>
        </p:spPr>
        <p:txBody>
          <a:bodyPr/>
          <a:lstStyle/>
          <a:p>
            <a:r>
              <a:rPr lang="en-US" dirty="0"/>
              <a:t>Bezos’s NPPP eventually created </a:t>
            </a:r>
            <a:r>
              <a:rPr dirty="0"/>
              <a:t>DevOps</a:t>
            </a:r>
          </a:p>
        </p:txBody>
      </p:sp>
      <p:pic>
        <p:nvPicPr>
          <p:cNvPr id="4" name="Picture 2">
            <a:extLst>
              <a:ext uri="{FF2B5EF4-FFF2-40B4-BE49-F238E27FC236}">
                <a16:creationId xmlns:a16="http://schemas.microsoft.com/office/drawing/2014/main" id="{4F901B46-ACF7-674E-89D9-E77804EE4C2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79513" y="986458"/>
            <a:ext cx="5095175" cy="3818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3"/>
            <a:extLst>
              <a:ext uri="{FF2B5EF4-FFF2-40B4-BE49-F238E27FC236}">
                <a16:creationId xmlns:a16="http://schemas.microsoft.com/office/drawing/2014/main" id="{F617FB98-43B0-954A-A1B9-BFF8EE8FB8C1}"/>
              </a:ext>
            </a:extLst>
          </p:cNvPr>
          <p:cNvPicPr>
            <a:picLocks noChangeAspect="1"/>
          </p:cNvPicPr>
          <p:nvPr/>
        </p:nvPicPr>
        <p:blipFill>
          <a:blip r:embed="rId4"/>
          <a:stretch>
            <a:fillRect/>
          </a:stretch>
        </p:blipFill>
        <p:spPr>
          <a:xfrm>
            <a:off x="154553" y="971928"/>
            <a:ext cx="3726591" cy="1377899"/>
          </a:xfrm>
          <a:prstGeom prst="rect">
            <a:avLst/>
          </a:prstGeom>
        </p:spPr>
      </p:pic>
      <p:pic>
        <p:nvPicPr>
          <p:cNvPr id="3" name="Picture 2">
            <a:extLst>
              <a:ext uri="{FF2B5EF4-FFF2-40B4-BE49-F238E27FC236}">
                <a16:creationId xmlns:a16="http://schemas.microsoft.com/office/drawing/2014/main" id="{138EA416-A7BC-CB45-9BAE-407DEBCAD9DD}"/>
              </a:ext>
            </a:extLst>
          </p:cNvPr>
          <p:cNvPicPr>
            <a:picLocks noChangeAspect="1"/>
          </p:cNvPicPr>
          <p:nvPr/>
        </p:nvPicPr>
        <p:blipFill>
          <a:blip r:embed="rId5"/>
          <a:stretch>
            <a:fillRect/>
          </a:stretch>
        </p:blipFill>
        <p:spPr>
          <a:xfrm>
            <a:off x="154553" y="2525501"/>
            <a:ext cx="3726590" cy="1411938"/>
          </a:xfrm>
          <a:prstGeom prst="rect">
            <a:avLst/>
          </a:prstGeom>
        </p:spPr>
      </p:pic>
    </p:spTree>
    <p:extLst>
      <p:ext uri="{BB962C8B-B14F-4D97-AF65-F5344CB8AC3E}">
        <p14:creationId xmlns:p14="http://schemas.microsoft.com/office/powerpoint/2010/main" val="162989983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This set of rules can be used recursively to generate an infinite amount of expressions.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Expression := Contextualized Data 	(* Known interpretation results, no computation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Goal_Exp Criteria_Exp 	(* Timeless and Time-based expressions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a:t>
            </a:r>
            <a:r>
              <a:rPr kumimoji="0" lang="en-TW" sz="2000" b="0" i="0" u="none" strike="noStrike" kern="0" cap="none" spc="0" normalizeH="0" baseline="0" noProof="0" dirty="0">
                <a:ln>
                  <a:noFill/>
                </a:ln>
                <a:solidFill>
                  <a:srgbClr val="000000"/>
                </a:solidFill>
                <a:effectLst/>
                <a:uLnTx/>
                <a:uFillTx/>
                <a:latin typeface="Arial"/>
                <a:cs typeface="Arial"/>
                <a:sym typeface="Arial"/>
              </a:rPr>
              <a:t>𝜆</a:t>
            </a:r>
            <a:r>
              <a:rPr kumimoji="0" lang="en-TW" sz="1400" b="0" i="0" u="none" strike="noStrike" kern="0" cap="none" spc="0" normalizeH="0" baseline="0" noProof="0" dirty="0">
                <a:ln>
                  <a:noFill/>
                </a:ln>
                <a:solidFill>
                  <a:srgbClr val="000000"/>
                </a:solidFill>
                <a:effectLst/>
                <a:uLnTx/>
                <a:uFillTx/>
                <a:latin typeface="Arial"/>
                <a:cs typeface="Arial"/>
                <a:sym typeface="Arial"/>
              </a:rPr>
              <a:t> Input Output_Exp(Input)        (* A Computing Process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ea typeface="+mn-ea"/>
                  <a:cs typeface="+mn-cs"/>
                  <a:sym typeface="Aria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800" b="0" i="0" u="none" strike="noStrike" kern="0" cap="none" spc="0" normalizeH="0" baseline="0" noProof="0" dirty="0">
                    <a:ln>
                      <a:noFill/>
                    </a:ln>
                    <a:solidFill>
                      <a:srgbClr val="000000"/>
                    </a:solidFill>
                    <a:effectLst/>
                    <a:uLnTx/>
                    <a:uFillTx/>
                    <a:latin typeface="Arial"/>
                    <a:ea typeface="+mn-ea"/>
                    <a:cs typeface="+mn-cs"/>
                    <a:sym typeface="Aria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800" b="0" i="0" u="none" strike="noStrike" kern="0" cap="none" spc="0" normalizeH="0" baseline="0" noProof="0" dirty="0">
                  <a:ln>
                    <a:noFill/>
                  </a:ln>
                  <a:solidFill>
                    <a:srgbClr val="000000"/>
                  </a:solidFill>
                  <a:effectLst/>
                  <a:uLnTx/>
                  <a:uFillTx/>
                  <a:latin typeface="Arial"/>
                  <a:ea typeface="+mn-ea"/>
                  <a:cs typeface="+mn-cs"/>
                  <a:sym typeface="Aria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5346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374403" y="344553"/>
            <a:ext cx="6395192" cy="560582"/>
          </a:xfrm>
          <a:prstGeom prst="rect">
            <a:avLst/>
          </a:prstGeom>
        </p:spPr>
        <p:txBody>
          <a:bodyPr>
            <a:normAutofit fontScale="90000"/>
          </a:bodyPr>
          <a:lstStyle/>
          <a:p>
            <a:r>
              <a:rPr lang="en-US" dirty="0"/>
              <a:t>Amazon Lambda offers Function as a Service (</a:t>
            </a:r>
            <a:r>
              <a:rPr lang="en-US" dirty="0" err="1"/>
              <a:t>FaaS</a:t>
            </a:r>
            <a:r>
              <a:rPr lang="en-US" dirty="0"/>
              <a:t>)</a:t>
            </a:r>
            <a:endParaRPr dirty="0"/>
          </a:p>
        </p:txBody>
      </p:sp>
      <p:pic>
        <p:nvPicPr>
          <p:cNvPr id="2" name="Picture 1">
            <a:hlinkClick r:id="rId2"/>
            <a:extLst>
              <a:ext uri="{FF2B5EF4-FFF2-40B4-BE49-F238E27FC236}">
                <a16:creationId xmlns:a16="http://schemas.microsoft.com/office/drawing/2014/main" id="{004BDA1D-C5FC-BC43-BF91-D8F24BC16179}"/>
              </a:ext>
            </a:extLst>
          </p:cNvPr>
          <p:cNvPicPr>
            <a:picLocks noChangeAspect="1"/>
          </p:cNvPicPr>
          <p:nvPr/>
        </p:nvPicPr>
        <p:blipFill>
          <a:blip r:embed="rId3"/>
          <a:stretch>
            <a:fillRect/>
          </a:stretch>
        </p:blipFill>
        <p:spPr>
          <a:xfrm>
            <a:off x="2184399" y="1209729"/>
            <a:ext cx="4775200" cy="3111500"/>
          </a:xfrm>
          <a:prstGeom prst="rect">
            <a:avLst/>
          </a:prstGeom>
        </p:spPr>
      </p:pic>
    </p:spTree>
    <p:extLst>
      <p:ext uri="{BB962C8B-B14F-4D97-AF65-F5344CB8AC3E}">
        <p14:creationId xmlns:p14="http://schemas.microsoft.com/office/powerpoint/2010/main" val="395405133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a:t>
            </a:r>
            <a:r>
              <a:rPr dirty="0"/>
              <a:t>Mobile</a:t>
            </a:r>
            <a:r>
              <a:rPr lang="en-US" dirty="0"/>
              <a:t>, and Internet of Things (IoT)</a:t>
            </a:r>
            <a:endParaRPr dirty="0"/>
          </a:p>
        </p:txBody>
      </p:sp>
      <p:pic>
        <p:nvPicPr>
          <p:cNvPr id="2" name="Picture 1">
            <a:hlinkClick r:id="rId2"/>
            <a:extLst>
              <a:ext uri="{FF2B5EF4-FFF2-40B4-BE49-F238E27FC236}">
                <a16:creationId xmlns:a16="http://schemas.microsoft.com/office/drawing/2014/main" id="{77E493DE-4D0A-1F4E-8DC1-7852F4B9656A}"/>
              </a:ext>
            </a:extLst>
          </p:cNvPr>
          <p:cNvPicPr>
            <a:picLocks noChangeAspect="1"/>
          </p:cNvPicPr>
          <p:nvPr/>
        </p:nvPicPr>
        <p:blipFill>
          <a:blip r:embed="rId3"/>
          <a:stretch>
            <a:fillRect/>
          </a:stretch>
        </p:blipFill>
        <p:spPr>
          <a:xfrm>
            <a:off x="126999" y="932688"/>
            <a:ext cx="8890000" cy="3606800"/>
          </a:xfrm>
          <a:prstGeom prst="rect">
            <a:avLst/>
          </a:prstGeom>
        </p:spPr>
      </p:pic>
      <p:sp>
        <p:nvSpPr>
          <p:cNvPr id="4" name="TextBox 3">
            <a:extLst>
              <a:ext uri="{FF2B5EF4-FFF2-40B4-BE49-F238E27FC236}">
                <a16:creationId xmlns:a16="http://schemas.microsoft.com/office/drawing/2014/main" id="{B89A54EF-2735-B846-A9C6-86F2256A1516}"/>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20165503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Computing in Abstractions</a:t>
            </a:r>
            <a:endParaRPr dirty="0"/>
          </a:p>
        </p:txBody>
      </p:sp>
      <p:pic>
        <p:nvPicPr>
          <p:cNvPr id="3" name="Picture 2">
            <a:hlinkClick r:id="rId2"/>
            <a:extLst>
              <a:ext uri="{FF2B5EF4-FFF2-40B4-BE49-F238E27FC236}">
                <a16:creationId xmlns:a16="http://schemas.microsoft.com/office/drawing/2014/main" id="{F203448B-1E91-D440-B563-908A95724352}"/>
              </a:ext>
            </a:extLst>
          </p:cNvPr>
          <p:cNvPicPr>
            <a:picLocks noChangeAspect="1"/>
          </p:cNvPicPr>
          <p:nvPr/>
        </p:nvPicPr>
        <p:blipFill>
          <a:blip r:embed="rId3"/>
          <a:stretch>
            <a:fillRect/>
          </a:stretch>
        </p:blipFill>
        <p:spPr>
          <a:xfrm>
            <a:off x="127000" y="1284986"/>
            <a:ext cx="8890000" cy="2921000"/>
          </a:xfrm>
          <a:prstGeom prst="rect">
            <a:avLst/>
          </a:prstGeom>
        </p:spPr>
      </p:pic>
      <p:sp>
        <p:nvSpPr>
          <p:cNvPr id="5" name="TextBox 4">
            <a:extLst>
              <a:ext uri="{FF2B5EF4-FFF2-40B4-BE49-F238E27FC236}">
                <a16:creationId xmlns:a16="http://schemas.microsoft.com/office/drawing/2014/main" id="{263A7D68-3DE7-2242-B0CD-7AF4838A0DE5}"/>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153937360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Model</a:t>
              </a:r>
            </a:p>
            <a:p>
              <a:pPr algn="ctr"/>
              <a:r>
                <a:rPr lang="en-US" sz="1200" b="1" dirty="0">
                  <a:latin typeface="Century Gothic" panose="020B0502020202020204" pitchFamily="34" charset="0"/>
                  <a:ea typeface="Adobe 繁黑體 Std B"/>
                  <a:cs typeface="Adobe 繁黑體 Std B"/>
                </a:rPr>
                <a:t>Drift</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Paradigm Change</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Tree>
    <p:extLst>
      <p:ext uri="{BB962C8B-B14F-4D97-AF65-F5344CB8AC3E}">
        <p14:creationId xmlns:p14="http://schemas.microsoft.com/office/powerpoint/2010/main" val="30789144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xfrm>
            <a:off x="1631143" y="256522"/>
            <a:ext cx="5881713" cy="946201"/>
          </a:xfrm>
          <a:prstGeom prst="rect">
            <a:avLst/>
          </a:prstGeom>
        </p:spPr>
        <p:txBody>
          <a:bodyPr/>
          <a:lstStyle/>
          <a:p>
            <a:r>
              <a:rPr lang="en-US" dirty="0"/>
              <a:t>How did urban planners design Soviet cities?</a:t>
            </a:r>
          </a:p>
        </p:txBody>
      </p:sp>
      <p:pic>
        <p:nvPicPr>
          <p:cNvPr id="3" name="Picture 2">
            <a:hlinkClick r:id="rId2"/>
            <a:extLst>
              <a:ext uri="{FF2B5EF4-FFF2-40B4-BE49-F238E27FC236}">
                <a16:creationId xmlns:a16="http://schemas.microsoft.com/office/drawing/2014/main" id="{3D4F83A6-4732-814B-8F1B-7425B4139093}"/>
              </a:ext>
            </a:extLst>
          </p:cNvPr>
          <p:cNvPicPr>
            <a:picLocks noChangeAspect="1"/>
          </p:cNvPicPr>
          <p:nvPr/>
        </p:nvPicPr>
        <p:blipFill>
          <a:blip r:embed="rId3"/>
          <a:stretch>
            <a:fillRect/>
          </a:stretch>
        </p:blipFill>
        <p:spPr>
          <a:xfrm>
            <a:off x="1576100" y="1053854"/>
            <a:ext cx="5991800" cy="3360023"/>
          </a:xfrm>
          <a:prstGeom prst="rect">
            <a:avLst/>
          </a:prstGeom>
        </p:spPr>
      </p:pic>
      <p:pic>
        <p:nvPicPr>
          <p:cNvPr id="7" name="Picture 6">
            <a:hlinkClick r:id="rId4"/>
            <a:extLst>
              <a:ext uri="{FF2B5EF4-FFF2-40B4-BE49-F238E27FC236}">
                <a16:creationId xmlns:a16="http://schemas.microsoft.com/office/drawing/2014/main" id="{E725A85B-CDC4-0E4E-8320-DBD38F5B5F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60609" y="4552849"/>
            <a:ext cx="2022782" cy="475603"/>
          </a:xfrm>
          <a:prstGeom prst="rect">
            <a:avLst/>
          </a:prstGeom>
        </p:spPr>
      </p:pic>
      <p:sp>
        <p:nvSpPr>
          <p:cNvPr id="2" name="TextBox 1">
            <a:extLst>
              <a:ext uri="{FF2B5EF4-FFF2-40B4-BE49-F238E27FC236}">
                <a16:creationId xmlns:a16="http://schemas.microsoft.com/office/drawing/2014/main" id="{4E87E069-6140-FF47-9295-98A085AF779F}"/>
              </a:ext>
            </a:extLst>
          </p:cNvPr>
          <p:cNvSpPr txBox="1"/>
          <p:nvPr/>
        </p:nvSpPr>
        <p:spPr>
          <a:xfrm>
            <a:off x="5810082" y="4575206"/>
            <a:ext cx="308417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All icons or images can be clicked.</a:t>
            </a:r>
          </a:p>
          <a:p>
            <a:pPr marL="0" marR="0" indent="0" algn="l" defTabSz="914400" rtl="0" fontAlgn="auto" latinLnBrk="0" hangingPunct="0">
              <a:lnSpc>
                <a:spcPct val="100000"/>
              </a:lnSpc>
              <a:spcBef>
                <a:spcPts val="0"/>
              </a:spcBef>
              <a:spcAft>
                <a:spcPts val="0"/>
              </a:spcAft>
              <a:buClrTx/>
              <a:buSzTx/>
              <a:buFontTx/>
              <a:buNone/>
              <a:tabLst/>
            </a:pPr>
            <a:r>
              <a:rPr lang="en-TW" dirty="0"/>
              <a:t>They link to relevant website or videos.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58187260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Technology Integration Process</a:t>
            </a:r>
            <a:endParaRPr sz="3200" dirty="0"/>
          </a:p>
        </p:txBody>
      </p:sp>
      <p:pic>
        <p:nvPicPr>
          <p:cNvPr id="4098" name="Picture 2">
            <a:hlinkClick r:id="rId2"/>
            <a:extLst>
              <a:ext uri="{FF2B5EF4-FFF2-40B4-BE49-F238E27FC236}">
                <a16:creationId xmlns:a16="http://schemas.microsoft.com/office/drawing/2014/main" id="{584F552B-30A9-DE43-A858-1AE6C44765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73073" y="1455083"/>
            <a:ext cx="5440395" cy="2621968"/>
          </a:xfrm>
          <a:prstGeom prst="rect">
            <a:avLst/>
          </a:prstGeom>
          <a:solidFill>
            <a:srgbClr val="FFFFFF"/>
          </a:solidFill>
        </p:spPr>
      </p:pic>
      <p:sp>
        <p:nvSpPr>
          <p:cNvPr id="22" name="TextBox 21">
            <a:extLst>
              <a:ext uri="{FF2B5EF4-FFF2-40B4-BE49-F238E27FC236}">
                <a16:creationId xmlns:a16="http://schemas.microsoft.com/office/drawing/2014/main" id="{841564C9-1779-1842-ABAE-AEEEB7FA45CB}"/>
              </a:ext>
            </a:extLst>
          </p:cNvPr>
          <p:cNvSpPr txBox="1"/>
          <p:nvPr/>
        </p:nvSpPr>
        <p:spPr>
          <a:xfrm>
            <a:off x="1676907" y="4860478"/>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4"/>
              </a:rPr>
              <a:t>DevOps Zone</a:t>
            </a:r>
            <a:endParaRPr kumimoji="0" lang="en-TW" sz="1050" b="0" i="0" u="none" strike="noStrike" cap="none" spc="0" normalizeH="0" baseline="0" dirty="0">
              <a:ln>
                <a:noFill/>
              </a:ln>
              <a:solidFill>
                <a:schemeClr val="bg1"/>
              </a:solidFill>
              <a:effectLst/>
              <a:uFillTx/>
              <a:sym typeface="Arial"/>
            </a:endParaRPr>
          </a:p>
        </p:txBody>
      </p:sp>
    </p:spTree>
    <p:extLst>
      <p:ext uri="{BB962C8B-B14F-4D97-AF65-F5344CB8AC3E}">
        <p14:creationId xmlns:p14="http://schemas.microsoft.com/office/powerpoint/2010/main" val="154054825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50384637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9747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84104997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316681894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407038353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Automation approximates and enables</a:t>
            </a:r>
            <a:br>
              <a:rPr lang="en-US" dirty="0"/>
            </a:br>
            <a:r>
              <a:rPr lang="en-US" dirty="0"/>
              <a:t>Process Continuity</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Learn How to Set Up a CI/CD Pipeline From Scratch from </a:t>
            </a:r>
            <a:r>
              <a:rPr lang="en-US" sz="1050" dirty="0">
                <a:solidFill>
                  <a:schemeClr val="bg1"/>
                </a:solidFill>
                <a:hlinkClick r:id="rId2"/>
              </a:rPr>
              <a:t>DevOps Zone</a:t>
            </a:r>
            <a:endParaRPr kumimoji="0" lang="en-TW" sz="1050" b="0" i="0" u="none" strike="noStrike" cap="none" spc="0" normalizeH="0" baseline="0" dirty="0">
              <a:ln>
                <a:noFill/>
              </a:ln>
              <a:solidFill>
                <a:schemeClr val="bg1"/>
              </a:solidFill>
              <a:effectLst/>
              <a:uFillTx/>
              <a:sym typeface="Arial"/>
            </a:endParaRPr>
          </a:p>
        </p:txBody>
      </p:sp>
      <p:pic>
        <p:nvPicPr>
          <p:cNvPr id="5122" name="Picture 2">
            <a:extLst>
              <a:ext uri="{FF2B5EF4-FFF2-40B4-BE49-F238E27FC236}">
                <a16:creationId xmlns:a16="http://schemas.microsoft.com/office/drawing/2014/main" id="{B5DB8388-C7C6-B542-83B5-0317BD167C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0105" y="1464113"/>
            <a:ext cx="5343787" cy="2848164"/>
          </a:xfrm>
          <a:prstGeom prst="rect">
            <a:avLst/>
          </a:prstGeom>
          <a:solidFill>
            <a:srgbClr val="E1E1E1"/>
          </a:solidFill>
        </p:spPr>
      </p:pic>
    </p:spTree>
    <p:extLst>
      <p:ext uri="{BB962C8B-B14F-4D97-AF65-F5344CB8AC3E}">
        <p14:creationId xmlns:p14="http://schemas.microsoft.com/office/powerpoint/2010/main" val="139145856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DevOps?</a:t>
            </a:r>
            <a:br>
              <a:rPr lang="en-US" dirty="0"/>
            </a:br>
            <a:r>
              <a:rPr lang="en-US" dirty="0"/>
              <a:t>Development and Operations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Tree>
    <p:extLst>
      <p:ext uri="{BB962C8B-B14F-4D97-AF65-F5344CB8AC3E}">
        <p14:creationId xmlns:p14="http://schemas.microsoft.com/office/powerpoint/2010/main" val="149218583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Tree>
    <p:extLst>
      <p:ext uri="{BB962C8B-B14F-4D97-AF65-F5344CB8AC3E}">
        <p14:creationId xmlns:p14="http://schemas.microsoft.com/office/powerpoint/2010/main" val="213815901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dirty="0"/>
              <a:t>City of the Future </a:t>
            </a:r>
            <a:br>
              <a:rPr lang="en-US" dirty="0"/>
            </a:br>
            <a:r>
              <a:rPr lang="en-TW" dirty="0"/>
              <a:t>Corporate </a:t>
            </a:r>
            <a:r>
              <a:rPr lang="en-US" dirty="0"/>
              <a:t>Representatives</a:t>
            </a:r>
            <a:endParaRPr dirty="0"/>
          </a:p>
        </p:txBody>
      </p:sp>
      <p:graphicFrame>
        <p:nvGraphicFramePr>
          <p:cNvPr id="3" name="Diagram 2">
            <a:extLst>
              <a:ext uri="{FF2B5EF4-FFF2-40B4-BE49-F238E27FC236}">
                <a16:creationId xmlns:a16="http://schemas.microsoft.com/office/drawing/2014/main" id="{8224DA2D-A5D4-5642-AA29-7C30DE4BB6A3}"/>
              </a:ext>
            </a:extLst>
          </p:cNvPr>
          <p:cNvGraphicFramePr/>
          <p:nvPr/>
        </p:nvGraphicFramePr>
        <p:xfrm>
          <a:off x="3167841" y="1576865"/>
          <a:ext cx="2808318" cy="1989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5" name="Picture 1" descr="The Tesla logo is intended to represent the cross-section of an electric motor. The company's name is a tribute to inventor and electrical engineer Nikola Tesla. Nikola Tesla, Electric Pickup, Electric Cars, Tesla Motors, Tesla Car Battery, My Dream Car, Dream Cars, Tesla Patents, Tesla Logo">
            <a:extLst>
              <a:ext uri="{FF2B5EF4-FFF2-40B4-BE49-F238E27FC236}">
                <a16:creationId xmlns:a16="http://schemas.microsoft.com/office/drawing/2014/main" id="{0E81ABA1-AA2F-4646-84BC-04D378EADE6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1958" y="1871108"/>
            <a:ext cx="946202" cy="94620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yperloop Will Change Inter-City Travel | by Jennifer L. Schenker ...">
            <a:hlinkClick r:id="rId8"/>
            <a:extLst>
              <a:ext uri="{FF2B5EF4-FFF2-40B4-BE49-F238E27FC236}">
                <a16:creationId xmlns:a16="http://schemas.microsoft.com/office/drawing/2014/main" id="{552A38C0-8F60-D241-883D-E3AED84B4AFB}"/>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19870" y="3095126"/>
            <a:ext cx="2343753" cy="70913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Neuralink">
            <a:extLst>
              <a:ext uri="{FF2B5EF4-FFF2-40B4-BE49-F238E27FC236}">
                <a16:creationId xmlns:a16="http://schemas.microsoft.com/office/drawing/2014/main" id="{1582DFF5-F733-BF4D-AD8D-51152494A29C}"/>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19870" y="306203"/>
            <a:ext cx="2343752" cy="1321802"/>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Falcon heavy launch spacex">
            <a:hlinkClick r:id="rId11"/>
            <a:extLst>
              <a:ext uri="{FF2B5EF4-FFF2-40B4-BE49-F238E27FC236}">
                <a16:creationId xmlns:a16="http://schemas.microsoft.com/office/drawing/2014/main" id="{928CBC11-ACA0-7C4D-BE33-64D6271D5C18}"/>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18160" y="1871109"/>
            <a:ext cx="1545462" cy="946201"/>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a:hlinkClick r:id="rId13"/>
            <a:extLst>
              <a:ext uri="{FF2B5EF4-FFF2-40B4-BE49-F238E27FC236}">
                <a16:creationId xmlns:a16="http://schemas.microsoft.com/office/drawing/2014/main" id="{E59D94AF-F31C-AF4D-B72E-A9B29E0C831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19869" y="4090011"/>
            <a:ext cx="2343753" cy="86226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3">
            <a:extLst>
              <a:ext uri="{FF2B5EF4-FFF2-40B4-BE49-F238E27FC236}">
                <a16:creationId xmlns:a16="http://schemas.microsoft.com/office/drawing/2014/main" id="{26CFBEB0-8B65-DC43-A4DE-4DF02485579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15"/>
            <a:extLst>
              <a:ext uri="{FF2B5EF4-FFF2-40B4-BE49-F238E27FC236}">
                <a16:creationId xmlns:a16="http://schemas.microsoft.com/office/drawing/2014/main" id="{72DCE14F-9CF4-BB45-B7BA-98D6907AEE5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700298" y="306203"/>
            <a:ext cx="2215520" cy="1321802"/>
          </a:xfrm>
          <a:prstGeom prst="rect">
            <a:avLst/>
          </a:prstGeom>
        </p:spPr>
      </p:pic>
      <p:pic>
        <p:nvPicPr>
          <p:cNvPr id="8" name="Picture 7">
            <a:extLst>
              <a:ext uri="{FF2B5EF4-FFF2-40B4-BE49-F238E27FC236}">
                <a16:creationId xmlns:a16="http://schemas.microsoft.com/office/drawing/2014/main" id="{BC415EC5-0743-314C-9AA0-3DF6CE4A1C63}"/>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6700298" y="1701481"/>
            <a:ext cx="2215520" cy="751647"/>
          </a:xfrm>
          <a:prstGeom prst="rect">
            <a:avLst/>
          </a:prstGeom>
        </p:spPr>
      </p:pic>
      <p:pic>
        <p:nvPicPr>
          <p:cNvPr id="6161" name="Picture 17">
            <a:hlinkClick r:id="rId18"/>
            <a:extLst>
              <a:ext uri="{FF2B5EF4-FFF2-40B4-BE49-F238E27FC236}">
                <a16:creationId xmlns:a16="http://schemas.microsoft.com/office/drawing/2014/main" id="{F2AFACD8-0E36-3449-BE88-26AD5CA8DDC0}"/>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713470" y="2672788"/>
            <a:ext cx="3202348" cy="2262947"/>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19">
            <a:hlinkClick r:id="rId20"/>
            <a:extLst>
              <a:ext uri="{FF2B5EF4-FFF2-40B4-BE49-F238E27FC236}">
                <a16:creationId xmlns:a16="http://schemas.microsoft.com/office/drawing/2014/main" id="{7ADABC68-A1D4-B848-A006-85DEA379F99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652692" y="3786790"/>
            <a:ext cx="1769122" cy="928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15"/>
            <a:extLst>
              <a:ext uri="{FF2B5EF4-FFF2-40B4-BE49-F238E27FC236}">
                <a16:creationId xmlns:a16="http://schemas.microsoft.com/office/drawing/2014/main" id="{B65A522A-3760-1C46-8DC7-505DCD3F6C0F}"/>
              </a:ext>
            </a:extLst>
          </p:cNvPr>
          <p:cNvPicPr>
            <a:picLocks noChangeAspect="1"/>
          </p:cNvPicPr>
          <p:nvPr/>
        </p:nvPicPr>
        <p:blipFill>
          <a:blip r:embed="rId22"/>
          <a:stretch>
            <a:fillRect/>
          </a:stretch>
        </p:blipFill>
        <p:spPr>
          <a:xfrm>
            <a:off x="7314644" y="915920"/>
            <a:ext cx="1038954" cy="607029"/>
          </a:xfrm>
          <a:prstGeom prst="rect">
            <a:avLst/>
          </a:prstGeom>
        </p:spPr>
      </p:pic>
    </p:spTree>
    <p:extLst>
      <p:ext uri="{BB962C8B-B14F-4D97-AF65-F5344CB8AC3E}">
        <p14:creationId xmlns:p14="http://schemas.microsoft.com/office/powerpoint/2010/main" val="189916133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Who is your city?"/>
          <p:cNvSpPr txBox="1">
            <a:spLocks noGrp="1"/>
          </p:cNvSpPr>
          <p:nvPr>
            <p:ph type="title"/>
          </p:nvPr>
        </p:nvSpPr>
        <p:spPr>
          <a:prstGeom prst="rect">
            <a:avLst/>
          </a:prstGeom>
        </p:spPr>
        <p:txBody>
          <a:bodyPr/>
          <a:lstStyle/>
          <a:p>
            <a:r>
              <a:rPr lang="en-US" dirty="0"/>
              <a:t>History of Smart C</a:t>
            </a:r>
            <a:r>
              <a:rPr dirty="0"/>
              <a:t>ity?</a:t>
            </a:r>
          </a:p>
        </p:txBody>
      </p:sp>
      <p:graphicFrame>
        <p:nvGraphicFramePr>
          <p:cNvPr id="3" name="Diagram 2">
            <a:extLst>
              <a:ext uri="{FF2B5EF4-FFF2-40B4-BE49-F238E27FC236}">
                <a16:creationId xmlns:a16="http://schemas.microsoft.com/office/drawing/2014/main" id="{1CB6B50F-6FBF-6E45-A09A-F018D8C2A0D7}"/>
              </a:ext>
            </a:extLst>
          </p:cNvPr>
          <p:cNvGraphicFramePr/>
          <p:nvPr/>
        </p:nvGraphicFramePr>
        <p:xfrm>
          <a:off x="1589532" y="925248"/>
          <a:ext cx="5964936" cy="3964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B9DD06A0-1183-B14A-BFCA-BFA2EA5D3E19}"/>
              </a:ext>
            </a:extLst>
          </p:cNvPr>
          <p:cNvSpPr/>
          <p:nvPr/>
        </p:nvSpPr>
        <p:spPr>
          <a:xfrm>
            <a:off x="2685907" y="4889950"/>
            <a:ext cx="3772186" cy="253916"/>
          </a:xfrm>
          <a:prstGeom prst="rect">
            <a:avLst/>
          </a:prstGeom>
        </p:spPr>
        <p:txBody>
          <a:bodyPr wrap="none">
            <a:spAutoFit/>
          </a:bodyPr>
          <a:lstStyle/>
          <a:p>
            <a:pPr defTabSz="914378"/>
            <a:r>
              <a:rPr lang="en-TW" sz="1050" dirty="0">
                <a:latin typeface="Arial"/>
                <a:cs typeface="Arial"/>
              </a:rPr>
              <a:t>Data Source: https://www.verdict.co.uk/smart-cities-timeline/</a:t>
            </a:r>
          </a:p>
        </p:txBody>
      </p:sp>
      <p:graphicFrame>
        <p:nvGraphicFramePr>
          <p:cNvPr id="6" name="Diagram 5">
            <a:extLst>
              <a:ext uri="{FF2B5EF4-FFF2-40B4-BE49-F238E27FC236}">
                <a16:creationId xmlns:a16="http://schemas.microsoft.com/office/drawing/2014/main" id="{2BF6B5E5-E40C-6744-B588-81AE602D8068}"/>
              </a:ext>
            </a:extLst>
          </p:cNvPr>
          <p:cNvGraphicFramePr/>
          <p:nvPr>
            <p:extLst>
              <p:ext uri="{D42A27DB-BD31-4B8C-83A1-F6EECF244321}">
                <p14:modId xmlns:p14="http://schemas.microsoft.com/office/powerpoint/2010/main" val="392513230"/>
              </p:ext>
            </p:extLst>
          </p:nvPr>
        </p:nvGraphicFramePr>
        <p:xfrm>
          <a:off x="1018903" y="902463"/>
          <a:ext cx="1296423" cy="40102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9443659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Large Scale Policy Simulator</a:t>
            </a:r>
            <a:endParaRPr dirty="0"/>
          </a:p>
        </p:txBody>
      </p:sp>
      <p:pic>
        <p:nvPicPr>
          <p:cNvPr id="3073" name="Picture 1">
            <a:hlinkClick r:id="rId2"/>
            <a:extLst>
              <a:ext uri="{FF2B5EF4-FFF2-40B4-BE49-F238E27FC236}">
                <a16:creationId xmlns:a16="http://schemas.microsoft.com/office/drawing/2014/main" id="{3D919604-118E-1041-8759-B1A3203A69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8349" y="870020"/>
            <a:ext cx="6467301" cy="402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8531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algn="ctr"/>
            <a:r>
              <a:rPr lang="en-US" sz="2700" dirty="0">
                <a:solidFill>
                  <a:prstClr val="white"/>
                </a:solidFill>
              </a:rPr>
              <a:t>A Smart way to Govern Activities in Space-Time</a:t>
            </a:r>
          </a:p>
          <a:p>
            <a:pPr algn="ctr"/>
            <a:r>
              <a:rPr lang="en-US" sz="2700" dirty="0">
                <a:solidFill>
                  <a:srgbClr val="FF0000"/>
                </a:solidFill>
              </a:rPr>
              <a:t>Transform everything into Data</a:t>
            </a:r>
          </a:p>
          <a:p>
            <a:pPr algn="ctr"/>
            <a:r>
              <a:rPr lang="en-US" sz="1600" dirty="0">
                <a:solidFill>
                  <a:srgbClr val="FF0000"/>
                </a:solidFil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4" y="4652646"/>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65986" y="1440126"/>
            <a:ext cx="5683087" cy="3196736"/>
          </a:xfrm>
          <a:prstGeom prst="rect">
            <a:avLst/>
          </a:prstGeom>
        </p:spPr>
      </p:pic>
    </p:spTree>
    <p:extLst>
      <p:ext uri="{BB962C8B-B14F-4D97-AF65-F5344CB8AC3E}">
        <p14:creationId xmlns:p14="http://schemas.microsoft.com/office/powerpoint/2010/main" val="2319675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ecure DNS"/>
          <p:cNvSpPr txBox="1">
            <a:spLocks noGrp="1"/>
          </p:cNvSpPr>
          <p:nvPr>
            <p:ph type="title"/>
          </p:nvPr>
        </p:nvSpPr>
        <p:spPr>
          <a:xfrm>
            <a:off x="1964850" y="352849"/>
            <a:ext cx="5214301" cy="652991"/>
          </a:xfrm>
          <a:prstGeom prst="rect">
            <a:avLst/>
          </a:prstGeom>
        </p:spPr>
        <p:txBody>
          <a:bodyPr>
            <a:normAutofit/>
          </a:bodyPr>
          <a:lstStyle/>
          <a:p>
            <a:r>
              <a:rPr lang="en-US" dirty="0"/>
              <a:t>Domain </a:t>
            </a:r>
            <a:r>
              <a:rPr lang="en-US" dirty="0">
                <a:solidFill>
                  <a:srgbClr val="FF0000"/>
                </a:solidFill>
              </a:rPr>
              <a:t>Names</a:t>
            </a:r>
            <a:r>
              <a:rPr lang="en-US" dirty="0"/>
              <a:t> are </a:t>
            </a:r>
            <a:r>
              <a:rPr lang="en-US" dirty="0">
                <a:solidFill>
                  <a:srgbClr val="FF0000"/>
                </a:solidFill>
              </a:rPr>
              <a:t>Valuable Properties</a:t>
            </a:r>
            <a:endParaRPr dirty="0">
              <a:solidFill>
                <a:srgbClr val="FF0000"/>
              </a:solidFill>
            </a:endParaRPr>
          </a:p>
        </p:txBody>
      </p:sp>
      <p:pic>
        <p:nvPicPr>
          <p:cNvPr id="5" name="Picture 4">
            <a:extLst>
              <a:ext uri="{FF2B5EF4-FFF2-40B4-BE49-F238E27FC236}">
                <a16:creationId xmlns:a16="http://schemas.microsoft.com/office/drawing/2014/main" id="{6A7B852D-0ACB-044D-BA25-00BA43E8E9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3687" y="1047714"/>
            <a:ext cx="4764196" cy="3706837"/>
          </a:xfrm>
          <a:prstGeom prst="rect">
            <a:avLst/>
          </a:prstGeom>
        </p:spPr>
      </p:pic>
      <p:grpSp>
        <p:nvGrpSpPr>
          <p:cNvPr id="6" name="Group 5">
            <a:extLst>
              <a:ext uri="{FF2B5EF4-FFF2-40B4-BE49-F238E27FC236}">
                <a16:creationId xmlns:a16="http://schemas.microsoft.com/office/drawing/2014/main" id="{B2817156-C208-8246-9B1D-CF40570C04F1}"/>
              </a:ext>
            </a:extLst>
          </p:cNvPr>
          <p:cNvGrpSpPr/>
          <p:nvPr/>
        </p:nvGrpSpPr>
        <p:grpSpPr>
          <a:xfrm>
            <a:off x="5675884" y="1003157"/>
            <a:ext cx="2475562" cy="3712203"/>
            <a:chOff x="5675884" y="1003157"/>
            <a:chExt cx="2475562" cy="3712203"/>
          </a:xfrm>
        </p:grpSpPr>
        <p:pic>
          <p:nvPicPr>
            <p:cNvPr id="3" name="Picture 2">
              <a:extLst>
                <a:ext uri="{FF2B5EF4-FFF2-40B4-BE49-F238E27FC236}">
                  <a16:creationId xmlns:a16="http://schemas.microsoft.com/office/drawing/2014/main" id="{43B6A359-CE05-EF43-86A0-590CA272C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1370" y="1003157"/>
              <a:ext cx="2410076" cy="3712203"/>
            </a:xfrm>
            <a:prstGeom prst="rect">
              <a:avLst/>
            </a:prstGeom>
          </p:spPr>
        </p:pic>
        <p:sp>
          <p:nvSpPr>
            <p:cNvPr id="4" name="Utilizing Github, Jenkins, WeChat/ BigBlueButton">
              <a:extLst>
                <a:ext uri="{FF2B5EF4-FFF2-40B4-BE49-F238E27FC236}">
                  <a16:creationId xmlns:a16="http://schemas.microsoft.com/office/drawing/2014/main" id="{C70B1633-9775-BF45-B02C-381F0B395F4C}"/>
                </a:ext>
              </a:extLst>
            </p:cNvPr>
            <p:cNvSpPr txBox="1">
              <a:spLocks/>
            </p:cNvSpPr>
            <p:nvPr/>
          </p:nvSpPr>
          <p:spPr>
            <a:xfrm>
              <a:off x="5675884" y="2126269"/>
              <a:ext cx="1647132" cy="343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sz="800" dirty="0"/>
                <a:t>DNS: Domain Name Service</a:t>
              </a:r>
            </a:p>
          </p:txBody>
        </p:sp>
      </p:grpSp>
      <p:sp>
        <p:nvSpPr>
          <p:cNvPr id="7" name="Oval 6">
            <a:extLst>
              <a:ext uri="{FF2B5EF4-FFF2-40B4-BE49-F238E27FC236}">
                <a16:creationId xmlns:a16="http://schemas.microsoft.com/office/drawing/2014/main" id="{C5FCFBAC-DE0B-ED44-819B-299DC86E83B8}"/>
              </a:ext>
            </a:extLst>
          </p:cNvPr>
          <p:cNvSpPr/>
          <p:nvPr/>
        </p:nvSpPr>
        <p:spPr>
          <a:xfrm>
            <a:off x="2368064" y="1483993"/>
            <a:ext cx="1211385" cy="273538"/>
          </a:xfrm>
          <a:prstGeom prst="ellipse">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92778866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r>
              <a:rPr dirty="0"/>
              <a:t>What3Words</a:t>
            </a:r>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896563"/>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mart3D Web Engine"/>
          <p:cNvSpPr txBox="1">
            <a:spLocks noGrp="1"/>
          </p:cNvSpPr>
          <p:nvPr>
            <p:ph type="title"/>
          </p:nvPr>
        </p:nvSpPr>
        <p:spPr>
          <a:prstGeom prst="rect">
            <a:avLst/>
          </a:prstGeom>
        </p:spPr>
        <p:txBody>
          <a:bodyPr/>
          <a:lstStyle/>
          <a:p>
            <a:r>
              <a:rPr lang="en-US" dirty="0"/>
              <a:t>Displaying Large </a:t>
            </a:r>
            <a:r>
              <a:rPr lang="en-US" dirty="0">
                <a:solidFill>
                  <a:srgbClr val="FF0000"/>
                </a:solidFill>
              </a:rPr>
              <a:t>Spatial Data</a:t>
            </a:r>
            <a:r>
              <a:rPr lang="en-US" dirty="0"/>
              <a:t> Set</a:t>
            </a:r>
            <a:br>
              <a:rPr lang="en-US" dirty="0"/>
            </a:br>
            <a:r>
              <a:rPr lang="en-US" dirty="0"/>
              <a:t>on as Many Devices as Possible</a:t>
            </a:r>
            <a:endParaRPr dirty="0"/>
          </a:p>
        </p:txBody>
      </p:sp>
      <p:pic>
        <p:nvPicPr>
          <p:cNvPr id="2" name="Picture 1">
            <a:extLst>
              <a:ext uri="{FF2B5EF4-FFF2-40B4-BE49-F238E27FC236}">
                <a16:creationId xmlns:a16="http://schemas.microsoft.com/office/drawing/2014/main" id="{1AA430D1-2CA8-9245-943D-4DD8763499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0357" y="1420353"/>
            <a:ext cx="4428781" cy="3336530"/>
          </a:xfrm>
          <a:prstGeom prst="rect">
            <a:avLst/>
          </a:prstGeom>
        </p:spPr>
      </p:pic>
      <p:sp>
        <p:nvSpPr>
          <p:cNvPr id="352" name="贾金原"/>
          <p:cNvSpPr txBox="1">
            <a:spLocks noGrp="1"/>
          </p:cNvSpPr>
          <p:nvPr>
            <p:ph type="body" sz="quarter" idx="1"/>
          </p:nvPr>
        </p:nvSpPr>
        <p:spPr>
          <a:xfrm>
            <a:off x="2581873" y="4591803"/>
            <a:ext cx="3565747" cy="336537"/>
          </a:xfrm>
          <a:prstGeom prst="rect">
            <a:avLst/>
          </a:prstGeom>
          <a:solidFill>
            <a:srgbClr val="FFFFFF"/>
          </a:solidFill>
        </p:spPr>
        <p:txBody>
          <a:bodyPr>
            <a:normAutofit lnSpcReduction="10000"/>
          </a:bodyPr>
          <a:lstStyle/>
          <a:p>
            <a:r>
              <a:rPr lang="en-TW" dirty="0">
                <a:solidFill>
                  <a:schemeClr val="bg1"/>
                </a:solidFill>
              </a:rPr>
              <a:t>Website</a:t>
            </a:r>
            <a:r>
              <a:rPr lang="en-US" dirty="0">
                <a:solidFill>
                  <a:schemeClr val="bg1"/>
                </a:solidFill>
              </a:rPr>
              <a:t>:</a:t>
            </a:r>
            <a:r>
              <a:rPr lang="en-US" dirty="0"/>
              <a:t>:</a:t>
            </a:r>
            <a:r>
              <a:rPr lang="en-US" dirty="0">
                <a:hlinkClick r:id="rId3"/>
              </a:rPr>
              <a:t>https://smart3d.tongji.edu.cn/cn/</a:t>
            </a:r>
            <a:endParaRPr dirty="0"/>
          </a:p>
        </p:txBody>
      </p:sp>
    </p:spTree>
    <p:extLst>
      <p:ext uri="{BB962C8B-B14F-4D97-AF65-F5344CB8AC3E}">
        <p14:creationId xmlns:p14="http://schemas.microsoft.com/office/powerpoint/2010/main" val="89681692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me-Oriented Representation"/>
          <p:cNvSpPr txBox="1">
            <a:spLocks noGrp="1"/>
          </p:cNvSpPr>
          <p:nvPr>
            <p:ph type="title"/>
          </p:nvPr>
        </p:nvSpPr>
        <p:spPr>
          <a:prstGeom prst="rect">
            <a:avLst/>
          </a:prstGeom>
        </p:spPr>
        <p:txBody>
          <a:bodyPr/>
          <a:lstStyle/>
          <a:p>
            <a:r>
              <a:rPr lang="en-US" dirty="0"/>
              <a:t>”Real” </a:t>
            </a:r>
            <a:r>
              <a:rPr dirty="0"/>
              <a:t>Time-</a:t>
            </a:r>
            <a:r>
              <a:rPr lang="en-US" dirty="0"/>
              <a:t>based</a:t>
            </a:r>
            <a:r>
              <a:rPr dirty="0"/>
              <a:t> </a:t>
            </a:r>
            <a:r>
              <a:rPr lang="en-US" dirty="0"/>
              <a:t>Event Sequence Authentication</a:t>
            </a:r>
            <a:endParaRPr dirty="0"/>
          </a:p>
        </p:txBody>
      </p:sp>
      <p:pic>
        <p:nvPicPr>
          <p:cNvPr id="9218" name="Picture 2" descr="undefined">
            <a:hlinkClick r:id="rId2"/>
            <a:extLst>
              <a:ext uri="{FF2B5EF4-FFF2-40B4-BE49-F238E27FC236}">
                <a16:creationId xmlns:a16="http://schemas.microsoft.com/office/drawing/2014/main" id="{A19471F9-D997-BC45-B465-E4D230BB4E2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60836" y="1299050"/>
            <a:ext cx="6422327" cy="330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3450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t>Clockspeed of infrastructure implementation</a:t>
            </a:r>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Tree>
    <p:extLst>
      <p:ext uri="{BB962C8B-B14F-4D97-AF65-F5344CB8AC3E}">
        <p14:creationId xmlns:p14="http://schemas.microsoft.com/office/powerpoint/2010/main" val="121007160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38207613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normAutofit fontScale="90000"/>
          </a:bodyPr>
          <a:lstStyle/>
          <a:p>
            <a:r>
              <a:rPr lang="en-US" dirty="0"/>
              <a:t>The Importance of eliminating Changes:</a:t>
            </a:r>
            <a:br>
              <a:rPr lang="en-US" dirty="0"/>
            </a:br>
            <a:r>
              <a:rPr lang="en-US" dirty="0">
                <a:solidFill>
                  <a:srgbClr val="FF0000"/>
                </a:solidFill>
              </a:rPr>
              <a:t>Functional</a:t>
            </a:r>
            <a:r>
              <a:rPr lang="zh-CN" altLang="en-US" dirty="0">
                <a:solidFill>
                  <a:srgbClr val="FF0000"/>
                </a:solidFill>
              </a:rPr>
              <a:t> </a:t>
            </a:r>
            <a:r>
              <a:rPr lang="en-US" dirty="0">
                <a:solidFill>
                  <a:srgbClr val="FF0000"/>
                </a:solidFill>
              </a:rPr>
              <a:t>Symmetry over Time </a:t>
            </a:r>
            <a:endParaRPr dirty="0">
              <a:solidFill>
                <a:srgbClr val="FF0000"/>
              </a:solidFill>
            </a:endParaRPr>
          </a:p>
        </p:txBody>
      </p:sp>
      <p:pic>
        <p:nvPicPr>
          <p:cNvPr id="3" name="Picture 2">
            <a:hlinkClick r:id="rId2"/>
            <a:extLst>
              <a:ext uri="{FF2B5EF4-FFF2-40B4-BE49-F238E27FC236}">
                <a16:creationId xmlns:a16="http://schemas.microsoft.com/office/drawing/2014/main" id="{0DEA9DB4-AD2A-2A46-B522-C7CD55E0DCB0}"/>
              </a:ext>
            </a:extLst>
          </p:cNvPr>
          <p:cNvPicPr>
            <a:picLocks noChangeAspect="1"/>
          </p:cNvPicPr>
          <p:nvPr/>
        </p:nvPicPr>
        <p:blipFill>
          <a:blip r:embed="rId3"/>
          <a:stretch>
            <a:fillRect/>
          </a:stretch>
        </p:blipFill>
        <p:spPr>
          <a:xfrm>
            <a:off x="1783410" y="1186018"/>
            <a:ext cx="5577179" cy="3725135"/>
          </a:xfrm>
          <a:prstGeom prst="rect">
            <a:avLst/>
          </a:prstGeom>
        </p:spPr>
      </p:pic>
    </p:spTree>
    <p:extLst>
      <p:ext uri="{BB962C8B-B14F-4D97-AF65-F5344CB8AC3E}">
        <p14:creationId xmlns:p14="http://schemas.microsoft.com/office/powerpoint/2010/main" val="22017927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20" y="325417"/>
            <a:ext cx="7680960" cy="946201"/>
          </a:xfrm>
          <a:prstGeom prst="rect">
            <a:avLst/>
          </a:prstGeom>
        </p:spPr>
        <p:txBody>
          <a:bodyPr/>
          <a:lstStyle/>
          <a:p>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www.investopedia.com</a:t>
            </a:r>
            <a:r>
              <a:rPr lang="en-US" dirty="0"/>
              <a:t>/terms/b/</a:t>
            </a:r>
            <a:r>
              <a:rPr lang="en-US" dirty="0" err="1"/>
              <a:t>blockchain.asp</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2723183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prstGeom prst="rect">
            <a:avLst/>
          </a:prstGeom>
        </p:spPr>
        <p:txBody>
          <a:bodyPr/>
          <a:lstStyle/>
          <a:p>
            <a:r>
              <a:t>What make up a city?</a:t>
            </a:r>
          </a:p>
        </p:txBody>
      </p:sp>
      <p:sp>
        <p:nvSpPr>
          <p:cNvPr id="2" name="Rectangle 1">
            <a:extLst>
              <a:ext uri="{FF2B5EF4-FFF2-40B4-BE49-F238E27FC236}">
                <a16:creationId xmlns:a16="http://schemas.microsoft.com/office/drawing/2014/main" id="{6DE2D141-AD0D-014B-98B1-6891718FB047}"/>
              </a:ext>
            </a:extLst>
          </p:cNvPr>
          <p:cNvSpPr/>
          <p:nvPr/>
        </p:nvSpPr>
        <p:spPr>
          <a:xfrm>
            <a:off x="2269307" y="4292382"/>
            <a:ext cx="5216493" cy="615553"/>
          </a:xfrm>
          <a:prstGeom prst="rect">
            <a:avLst/>
          </a:prstGeom>
        </p:spPr>
        <p:txBody>
          <a:bodyPr wrap="none">
            <a:spAutoFit/>
          </a:bodyPr>
          <a:lstStyle/>
          <a:p>
            <a:r>
              <a:rPr lang="en-US" sz="2000" dirty="0">
                <a:solidFill>
                  <a:schemeClr val="accent2"/>
                </a:solidFill>
              </a:rPr>
              <a:t>A </a:t>
            </a:r>
            <a:r>
              <a:rPr lang="en-US" sz="2000" b="1" dirty="0">
                <a:solidFill>
                  <a:schemeClr val="accent2"/>
                </a:solidFill>
              </a:rPr>
              <a:t>city</a:t>
            </a:r>
            <a:r>
              <a:rPr lang="en-US" sz="2000" dirty="0">
                <a:solidFill>
                  <a:schemeClr val="accent2"/>
                </a:solidFill>
              </a:rPr>
              <a:t> is a large </a:t>
            </a:r>
            <a:r>
              <a:rPr lang="en-US" sz="2000" dirty="0">
                <a:solidFill>
                  <a:schemeClr val="accent2"/>
                </a:solidFill>
                <a:hlinkClick r:id="rId2" tooltip="Human settlement">
                  <a:extLst>
                    <a:ext uri="{A12FA001-AC4F-418D-AE19-62706E023703}">
                      <ahyp:hlinkClr xmlns:ahyp="http://schemas.microsoft.com/office/drawing/2018/hyperlinkcolor" val="tx"/>
                    </a:ext>
                  </a:extLst>
                </a:hlinkClick>
              </a:rPr>
              <a:t>human settlement</a:t>
            </a:r>
            <a:r>
              <a:rPr lang="en-US" sz="2000" dirty="0">
                <a:solidFill>
                  <a:schemeClr val="accent2"/>
                </a:solidFill>
              </a:rPr>
              <a:t>.</a:t>
            </a:r>
          </a:p>
          <a:p>
            <a:r>
              <a:rPr lang="en-US" dirty="0"/>
              <a:t>		- Wikipedia, last accessed July 20, 2020</a:t>
            </a:r>
            <a:endParaRPr lang="en-TW" dirty="0"/>
          </a:p>
        </p:txBody>
      </p:sp>
      <p:pic>
        <p:nvPicPr>
          <p:cNvPr id="5122" name="Picture 2">
            <a:hlinkClick r:id="rId3"/>
            <a:extLst>
              <a:ext uri="{FF2B5EF4-FFF2-40B4-BE49-F238E27FC236}">
                <a16:creationId xmlns:a16="http://schemas.microsoft.com/office/drawing/2014/main" id="{16177E15-AA5F-974F-827E-C3DB6FAD36F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2178" y="1097280"/>
            <a:ext cx="3175571" cy="294894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289F4F0-2312-4744-B22F-997B6BDE52A2}"/>
              </a:ext>
            </a:extLst>
          </p:cNvPr>
          <p:cNvGrpSpPr/>
          <p:nvPr/>
        </p:nvGrpSpPr>
        <p:grpSpPr>
          <a:xfrm>
            <a:off x="4174423" y="1097280"/>
            <a:ext cx="4575941" cy="3054948"/>
            <a:chOff x="4174423" y="1097280"/>
            <a:chExt cx="4575941" cy="3054948"/>
          </a:xfrm>
        </p:grpSpPr>
        <p:pic>
          <p:nvPicPr>
            <p:cNvPr id="4" name="Picture 3">
              <a:hlinkClick r:id="rId5"/>
              <a:extLst>
                <a:ext uri="{FF2B5EF4-FFF2-40B4-BE49-F238E27FC236}">
                  <a16:creationId xmlns:a16="http://schemas.microsoft.com/office/drawing/2014/main" id="{A3ED1365-8793-DD47-8E5F-6BFE50009997}"/>
                </a:ext>
              </a:extLst>
            </p:cNvPr>
            <p:cNvPicPr>
              <a:picLocks noChangeAspect="1"/>
            </p:cNvPicPr>
            <p:nvPr/>
          </p:nvPicPr>
          <p:blipFill>
            <a:blip r:embed="rId6"/>
            <a:stretch>
              <a:fillRect/>
            </a:stretch>
          </p:blipFill>
          <p:spPr>
            <a:xfrm>
              <a:off x="4174423" y="1097280"/>
              <a:ext cx="4575941" cy="2948940"/>
            </a:xfrm>
            <a:prstGeom prst="rect">
              <a:avLst/>
            </a:prstGeom>
          </p:spPr>
        </p:pic>
        <p:sp>
          <p:nvSpPr>
            <p:cNvPr id="5" name="TextBox 4">
              <a:extLst>
                <a:ext uri="{FF2B5EF4-FFF2-40B4-BE49-F238E27FC236}">
                  <a16:creationId xmlns:a16="http://schemas.microsoft.com/office/drawing/2014/main" id="{B502C77A-9094-6048-921F-04BBDF0E0AFE}"/>
                </a:ext>
              </a:extLst>
            </p:cNvPr>
            <p:cNvSpPr txBox="1"/>
            <p:nvPr/>
          </p:nvSpPr>
          <p:spPr>
            <a:xfrm>
              <a:off x="4632872" y="3844451"/>
              <a:ext cx="3895297"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000" b="1" dirty="0">
                  <a:solidFill>
                    <a:schemeClr val="bg1"/>
                  </a:solidFill>
                </a:rPr>
                <a:t>Basic Concept of Human Settlement by Martin </a:t>
              </a:r>
              <a:r>
                <a:rPr lang="en-US" sz="1000" b="1" dirty="0" err="1">
                  <a:solidFill>
                    <a:schemeClr val="bg1"/>
                  </a:solidFill>
                </a:rPr>
                <a:t>Adlaon</a:t>
              </a:r>
              <a:r>
                <a:rPr lang="en-US" sz="1000" b="1" dirty="0">
                  <a:solidFill>
                    <a:schemeClr val="bg1"/>
                  </a:solidFill>
                </a:rPr>
                <a:t> Arnaiz Jr.</a:t>
              </a:r>
            </a:p>
            <a:p>
              <a:pPr marL="0" marR="0" indent="0" algn="l" defTabSz="914400" rtl="0" fontAlgn="auto" latinLnBrk="0" hangingPunct="0">
                <a:lnSpc>
                  <a:spcPct val="100000"/>
                </a:lnSpc>
                <a:spcBef>
                  <a:spcPts val="0"/>
                </a:spcBef>
                <a:spcAft>
                  <a:spcPts val="0"/>
                </a:spcAft>
                <a:buClrTx/>
                <a:buSzTx/>
                <a:buFontTx/>
                <a:buNone/>
                <a:tabLst/>
              </a:pPr>
              <a:endParaRPr kumimoji="0" lang="en-TW" sz="1000" b="0" i="0" u="none" strike="noStrike" cap="none" spc="0" normalizeH="0" baseline="0" dirty="0">
                <a:ln>
                  <a:noFill/>
                </a:ln>
                <a:solidFill>
                  <a:schemeClr val="bg1"/>
                </a:solidFill>
                <a:effectLst/>
                <a:uFillTx/>
                <a:latin typeface="+mj-lt"/>
                <a:ea typeface="+mj-ea"/>
                <a:cs typeface="+mj-cs"/>
                <a:sym typeface="Arial"/>
              </a:endParaRPr>
            </a:p>
          </p:txBody>
        </p:sp>
      </p:grpSp>
    </p:spTree>
    <p:extLst>
      <p:ext uri="{BB962C8B-B14F-4D97-AF65-F5344CB8AC3E}">
        <p14:creationId xmlns:p14="http://schemas.microsoft.com/office/powerpoint/2010/main" val="167516374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r>
              <a:rPr lang="en-US" dirty="0">
                <a:solidFill>
                  <a:srgbClr val="FF0000"/>
                </a:solidFill>
              </a:rPr>
              <a:t>Trust-worthiness</a:t>
            </a:r>
            <a:r>
              <a:rPr lang="en-US" dirty="0"/>
              <a:t> in Governance?</a:t>
            </a:r>
            <a:br>
              <a:rPr lang="en-US" dirty="0"/>
            </a:br>
            <a:r>
              <a:rPr lang="en-US" dirty="0"/>
              <a:t>Balancing interests of 3 open-border communities</a:t>
            </a:r>
            <a:endParaRPr dirty="0"/>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427122422"/>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48169" y="965368"/>
            <a:ext cx="600603" cy="946201"/>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6337308" y="1101083"/>
            <a:ext cx="1567737"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100" b="0" i="0" u="none" strike="noStrike" cap="none" spc="0" normalizeH="0" baseline="0" dirty="0">
                <a:ln>
                  <a:noFill/>
                </a:ln>
                <a:solidFill>
                  <a:srgbClr val="AAFFEE"/>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sz="1100" dirty="0"/>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AAFFEE"/>
                </a:solidFill>
                <a:effectLst/>
                <a:uFillTx/>
                <a:latin typeface="+mj-lt"/>
                <a:ea typeface="+mj-ea"/>
                <a:cs typeface="+mj-cs"/>
                <a:sym typeface="Arial"/>
              </a:rPr>
              <a:t>C</a:t>
            </a:r>
            <a:r>
              <a:rPr kumimoji="0" lang="en-TW" sz="1100" b="0" i="0" u="none" strike="noStrike" cap="none" spc="0" normalizeH="0" baseline="0" dirty="0">
                <a:ln>
                  <a:noFill/>
                </a:ln>
                <a:solidFill>
                  <a:srgbClr val="AAFFEE"/>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2246288" y="1084763"/>
            <a:ext cx="1402222" cy="2151501"/>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571635" y="2765921"/>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177392793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08297506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964848" y="133110"/>
            <a:ext cx="5214301" cy="946201"/>
          </a:xfrm>
          <a:prstGeom prst="rect">
            <a:avLst/>
          </a:prstGeom>
        </p:spPr>
        <p:txBody>
          <a:bodyPr/>
          <a:lstStyle/>
          <a:p>
            <a:r>
              <a:rPr dirty="0"/>
              <a:t>Legal Algorithms</a:t>
            </a:r>
            <a:r>
              <a:rPr lang="en-US" dirty="0"/>
              <a:t>: </a:t>
            </a:r>
            <a:br>
              <a:rPr lang="en-US" dirty="0"/>
            </a:br>
            <a:r>
              <a:rPr lang="en-US" dirty="0">
                <a:solidFill>
                  <a:srgbClr val="FF0000"/>
                </a:solidFill>
              </a:rPr>
              <a:t>Code is Law</a:t>
            </a:r>
            <a:endParaRPr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Tree>
    <p:extLst>
      <p:ext uri="{BB962C8B-B14F-4D97-AF65-F5344CB8AC3E}">
        <p14:creationId xmlns:p14="http://schemas.microsoft.com/office/powerpoint/2010/main" val="3690130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Tree>
    <p:extLst>
      <p:ext uri="{BB962C8B-B14F-4D97-AF65-F5344CB8AC3E}">
        <p14:creationId xmlns:p14="http://schemas.microsoft.com/office/powerpoint/2010/main" val="124107490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Updating Name Space to </a:t>
            </a:r>
            <a:r>
              <a:rPr lang="en-US" dirty="0">
                <a:solidFill>
                  <a:srgbClr val="FF0000"/>
                </a:solidFill>
              </a:rPr>
              <a:t>across</a:t>
            </a:r>
            <a:r>
              <a:rPr lang="en-US" dirty="0">
                <a:solidFill>
                  <a:schemeClr val="tx1"/>
                </a:solidFill>
              </a:rPr>
              <a:t> time scales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33401" y="3319466"/>
            <a:ext cx="1744388"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Accountants/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Notary Service Providers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1267468" y="3293745"/>
            <a:ext cx="144462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Content Producers/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05420" y="1136507"/>
            <a:ext cx="94448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Consumers/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dia, Rajasthan, Sheep herders Stock Photo - Alamy">
            <a:hlinkClick r:id="rId9"/>
            <a:extLst>
              <a:ext uri="{FF2B5EF4-FFF2-40B4-BE49-F238E27FC236}">
                <a16:creationId xmlns:a16="http://schemas.microsoft.com/office/drawing/2014/main" id="{EF4D2705-BB4C-B54F-9A30-9F3EAD7DA6B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279979" y="3823358"/>
            <a:ext cx="1388136" cy="1013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SPR spin-off causes unintended typos in DNA | Science News">
            <a:hlinkClick r:id="rId11"/>
            <a:extLst>
              <a:ext uri="{FF2B5EF4-FFF2-40B4-BE49-F238E27FC236}">
                <a16:creationId xmlns:a16="http://schemas.microsoft.com/office/drawing/2014/main" id="{9340DDBB-E62D-914B-A2F3-0AB7068B5C7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20443" y="3784655"/>
            <a:ext cx="1828447" cy="9780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ypes Of Eaters - YouTube">
            <a:hlinkClick r:id="rId13"/>
            <a:extLst>
              <a:ext uri="{FF2B5EF4-FFF2-40B4-BE49-F238E27FC236}">
                <a16:creationId xmlns:a16="http://schemas.microsoft.com/office/drawing/2014/main" id="{9E42A041-3993-6D46-AE90-A56C4FC2A3A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180191" y="1572407"/>
            <a:ext cx="1767553" cy="9942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E354071-07A2-E14A-B75F-7143664746B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3344" y="697239"/>
            <a:ext cx="669511" cy="559648"/>
          </a:xfrm>
          <a:prstGeom prst="rect">
            <a:avLst/>
          </a:prstGeom>
        </p:spPr>
      </p:pic>
    </p:spTree>
    <p:extLst>
      <p:ext uri="{BB962C8B-B14F-4D97-AF65-F5344CB8AC3E}">
        <p14:creationId xmlns:p14="http://schemas.microsoft.com/office/powerpoint/2010/main" val="975234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212870728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3231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Executable Contract for Kubernetes</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a:stretch>
            <a:fillRect/>
          </a:stretch>
        </p:blipFill>
        <p:spPr>
          <a:xfrm>
            <a:off x="1964849" y="949936"/>
            <a:ext cx="5214301" cy="3597867"/>
          </a:xfrm>
          <a:prstGeom prst="rect">
            <a:avLst/>
          </a:prstGeom>
        </p:spPr>
      </p:pic>
      <p:sp>
        <p:nvSpPr>
          <p:cNvPr id="3" name="TextBox 2">
            <a:extLst>
              <a:ext uri="{FF2B5EF4-FFF2-40B4-BE49-F238E27FC236}">
                <a16:creationId xmlns:a16="http://schemas.microsoft.com/office/drawing/2014/main" id="{9ED1B184-B986-4140-97A9-20E3E574179D}"/>
              </a:ext>
            </a:extLst>
          </p:cNvPr>
          <p:cNvSpPr txBox="1"/>
          <p:nvPr/>
        </p:nvSpPr>
        <p:spPr>
          <a:xfrm>
            <a:off x="2613929" y="4682929"/>
            <a:ext cx="391613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Video URL: </a:t>
            </a:r>
            <a:r>
              <a:rPr lang="en-US" dirty="0">
                <a:hlinkClick r:id="rId4"/>
              </a:rPr>
              <a:t>https://</a:t>
            </a:r>
            <a:r>
              <a:rPr lang="en-US" dirty="0" err="1">
                <a:hlinkClick r:id="rId4"/>
              </a:rPr>
              <a:t>youtu.be</a:t>
            </a:r>
            <a:r>
              <a:rPr lang="en-US" dirty="0">
                <a:hlinkClick r:id="rId4"/>
              </a:rPr>
              <a:t>/qmDzcu5uY1I?t=122</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470082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Logic Model and Config File</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206" y="1196344"/>
            <a:ext cx="2863845" cy="1976053"/>
          </a:xfrm>
          <a:prstGeom prst="rect">
            <a:avLst/>
          </a:prstGeom>
        </p:spPr>
      </p:pic>
      <p:grpSp>
        <p:nvGrpSpPr>
          <p:cNvPr id="5" name="Group 4">
            <a:extLst>
              <a:ext uri="{FF2B5EF4-FFF2-40B4-BE49-F238E27FC236}">
                <a16:creationId xmlns:a16="http://schemas.microsoft.com/office/drawing/2014/main" id="{E9072ED0-0D73-B147-8409-1F256D911BD3}"/>
              </a:ext>
            </a:extLst>
          </p:cNvPr>
          <p:cNvGrpSpPr/>
          <p:nvPr/>
        </p:nvGrpSpPr>
        <p:grpSpPr>
          <a:xfrm>
            <a:off x="2206742" y="3262928"/>
            <a:ext cx="5214301" cy="1527723"/>
            <a:chOff x="1929239" y="2947810"/>
            <a:chExt cx="5795379" cy="1625330"/>
          </a:xfrm>
          <a:solidFill>
            <a:srgbClr val="05214A"/>
          </a:solidFill>
        </p:grpSpPr>
        <p:sp>
          <p:nvSpPr>
            <p:cNvPr id="6" name="Oval 5">
              <a:extLst>
                <a:ext uri="{FF2B5EF4-FFF2-40B4-BE49-F238E27FC236}">
                  <a16:creationId xmlns:a16="http://schemas.microsoft.com/office/drawing/2014/main" id="{F008329D-CFF7-6E4D-9ED5-AC0AE0168B53}"/>
                </a:ext>
              </a:extLst>
            </p:cNvPr>
            <p:cNvSpPr/>
            <p:nvPr/>
          </p:nvSpPr>
          <p:spPr>
            <a:xfrm>
              <a:off x="1929239"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EAA09A87-AD55-CA4B-B52C-BAF539F2BF7A}"/>
                </a:ext>
              </a:extLst>
            </p:cNvPr>
            <p:cNvGrpSpPr/>
            <p:nvPr/>
          </p:nvGrpSpPr>
          <p:grpSpPr>
            <a:xfrm>
              <a:off x="7340570" y="2947810"/>
              <a:ext cx="384048" cy="384048"/>
              <a:chOff x="6854952" y="3657600"/>
              <a:chExt cx="384048" cy="384048"/>
            </a:xfrm>
            <a:grpFill/>
          </p:grpSpPr>
          <p:sp>
            <p:nvSpPr>
              <p:cNvPr id="30" name="Oval 29">
                <a:extLst>
                  <a:ext uri="{FF2B5EF4-FFF2-40B4-BE49-F238E27FC236}">
                    <a16:creationId xmlns:a16="http://schemas.microsoft.com/office/drawing/2014/main" id="{443BD8F5-1029-BB4A-BED1-19145A206C1F}"/>
                  </a:ext>
                </a:extLst>
              </p:cNvPr>
              <p:cNvSpPr/>
              <p:nvPr/>
            </p:nvSpPr>
            <p:spPr>
              <a:xfrm>
                <a:off x="6854952" y="3657600"/>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D5B32B83-47D0-EA48-83FB-336BFF9D2101}"/>
                  </a:ext>
                </a:extLst>
              </p:cNvPr>
              <p:cNvSpPr/>
              <p:nvPr/>
            </p:nvSpPr>
            <p:spPr>
              <a:xfrm>
                <a:off x="6970776" y="3773424"/>
                <a:ext cx="152400" cy="152400"/>
              </a:xfrm>
              <a:prstGeom prst="ellipse">
                <a:avLst/>
              </a:prstGeom>
              <a:solidFill>
                <a:srgbClr val="926137"/>
              </a:solid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8" name="Rounded Rectangle 7">
              <a:extLst>
                <a:ext uri="{FF2B5EF4-FFF2-40B4-BE49-F238E27FC236}">
                  <a16:creationId xmlns:a16="http://schemas.microsoft.com/office/drawing/2014/main" id="{18936263-A835-B344-BD74-338FB4462382}"/>
                </a:ext>
              </a:extLst>
            </p:cNvPr>
            <p:cNvSpPr/>
            <p:nvPr/>
          </p:nvSpPr>
          <p:spPr>
            <a:xfrm>
              <a:off x="3817620" y="3008096"/>
              <a:ext cx="150876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dirty="0">
                  <a:solidFill>
                    <a:srgbClr val="FFFFFF"/>
                  </a:solidFill>
                </a:rPr>
                <a:t>Contextualized data</a:t>
              </a:r>
            </a:p>
          </p:txBody>
        </p:sp>
        <p:sp>
          <p:nvSpPr>
            <p:cNvPr id="9" name="Rounded Rectangle 8">
              <a:extLst>
                <a:ext uri="{FF2B5EF4-FFF2-40B4-BE49-F238E27FC236}">
                  <a16:creationId xmlns:a16="http://schemas.microsoft.com/office/drawing/2014/main" id="{459F2336-6732-064A-A639-8B9996674D0D}"/>
                </a:ext>
              </a:extLst>
            </p:cNvPr>
            <p:cNvSpPr/>
            <p:nvPr/>
          </p:nvSpPr>
          <p:spPr>
            <a:xfrm>
              <a:off x="2947373" y="3511819"/>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Goal Expr</a:t>
              </a:r>
            </a:p>
          </p:txBody>
        </p:sp>
        <p:sp>
          <p:nvSpPr>
            <p:cNvPr id="10" name="Rounded Rectangle 9">
              <a:extLst>
                <a:ext uri="{FF2B5EF4-FFF2-40B4-BE49-F238E27FC236}">
                  <a16:creationId xmlns:a16="http://schemas.microsoft.com/office/drawing/2014/main" id="{F7C1D7A5-B2D6-0F40-8391-FCA78031EF32}"/>
                </a:ext>
              </a:extLst>
            </p:cNvPr>
            <p:cNvSpPr/>
            <p:nvPr/>
          </p:nvSpPr>
          <p:spPr>
            <a:xfrm>
              <a:off x="4750805" y="3510346"/>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Criteria Expr</a:t>
              </a:r>
            </a:p>
          </p:txBody>
        </p:sp>
        <p:cxnSp>
          <p:nvCxnSpPr>
            <p:cNvPr id="11" name="Straight Arrow Connector 10">
              <a:extLst>
                <a:ext uri="{FF2B5EF4-FFF2-40B4-BE49-F238E27FC236}">
                  <a16:creationId xmlns:a16="http://schemas.microsoft.com/office/drawing/2014/main" id="{FB9EA014-FDFF-3B46-A163-7DDE0EC55E20}"/>
                </a:ext>
              </a:extLst>
            </p:cNvPr>
            <p:cNvCxnSpPr>
              <a:cxnSpLocks/>
              <a:stCxn id="6" idx="7"/>
              <a:endCxn id="9" idx="1"/>
            </p:cNvCxnSpPr>
            <p:nvPr/>
          </p:nvCxnSpPr>
          <p:spPr>
            <a:xfrm flipV="1">
              <a:off x="2257044" y="3644407"/>
              <a:ext cx="690329" cy="19797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BF4F1E-0CD8-0D48-A5DF-4CB3E13A8971}"/>
                </a:ext>
              </a:extLst>
            </p:cNvPr>
            <p:cNvCxnSpPr>
              <a:cxnSpLocks/>
              <a:stCxn id="6" idx="0"/>
              <a:endCxn id="8" idx="1"/>
            </p:cNvCxnSpPr>
            <p:nvPr/>
          </p:nvCxnSpPr>
          <p:spPr>
            <a:xfrm flipV="1">
              <a:off x="2121263" y="3140684"/>
              <a:ext cx="1696357" cy="64545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E95A01-71A7-1F4A-9ADB-B2E56CF9E1FA}"/>
                </a:ext>
              </a:extLst>
            </p:cNvPr>
            <p:cNvCxnSpPr>
              <a:cxnSpLocks/>
              <a:stCxn id="8" idx="3"/>
              <a:endCxn id="30" idx="2"/>
            </p:cNvCxnSpPr>
            <p:nvPr/>
          </p:nvCxnSpPr>
          <p:spPr>
            <a:xfrm flipV="1">
              <a:off x="5326380" y="3139834"/>
              <a:ext cx="2014190" cy="850"/>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45D27B-3469-D74F-9D3B-D204A286BD50}"/>
                </a:ext>
              </a:extLst>
            </p:cNvPr>
            <p:cNvCxnSpPr>
              <a:cxnSpLocks/>
              <a:stCxn id="9" idx="3"/>
              <a:endCxn id="10" idx="1"/>
            </p:cNvCxnSpPr>
            <p:nvPr/>
          </p:nvCxnSpPr>
          <p:spPr>
            <a:xfrm flipV="1">
              <a:off x="4222286" y="3642934"/>
              <a:ext cx="528519" cy="1473"/>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F3BE0A-C430-6D43-89B2-A57AED58A097}"/>
                </a:ext>
              </a:extLst>
            </p:cNvPr>
            <p:cNvCxnSpPr>
              <a:cxnSpLocks/>
              <a:stCxn id="10" idx="3"/>
              <a:endCxn id="23" idx="1"/>
            </p:cNvCxnSpPr>
            <p:nvPr/>
          </p:nvCxnSpPr>
          <p:spPr>
            <a:xfrm>
              <a:off x="6025718" y="3642934"/>
              <a:ext cx="825650" cy="199448"/>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BB600C87-95E4-DF4A-AA1A-FA71907AE401}"/>
                </a:ext>
              </a:extLst>
            </p:cNvPr>
            <p:cNvSpPr/>
            <p:nvPr/>
          </p:nvSpPr>
          <p:spPr>
            <a:xfrm>
              <a:off x="3448871" y="3850350"/>
              <a:ext cx="950976"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Input</a:t>
              </a:r>
            </a:p>
          </p:txBody>
        </p:sp>
        <p:sp>
          <p:nvSpPr>
            <p:cNvPr id="17" name="Rounded Rectangle 16">
              <a:extLst>
                <a:ext uri="{FF2B5EF4-FFF2-40B4-BE49-F238E27FC236}">
                  <a16:creationId xmlns:a16="http://schemas.microsoft.com/office/drawing/2014/main" id="{D7C2E84D-5674-6748-A148-EE362467A341}"/>
                </a:ext>
              </a:extLst>
            </p:cNvPr>
            <p:cNvSpPr/>
            <p:nvPr/>
          </p:nvSpPr>
          <p:spPr>
            <a:xfrm>
              <a:off x="4750805" y="3852992"/>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rgbClr val="FFFFFF"/>
                  </a:solidFill>
                </a:rPr>
                <a:t>Output Spec</a:t>
              </a:r>
            </a:p>
          </p:txBody>
        </p:sp>
        <p:cxnSp>
          <p:nvCxnSpPr>
            <p:cNvPr id="18" name="Straight Arrow Connector 17">
              <a:extLst>
                <a:ext uri="{FF2B5EF4-FFF2-40B4-BE49-F238E27FC236}">
                  <a16:creationId xmlns:a16="http://schemas.microsoft.com/office/drawing/2014/main" id="{9A8FC28E-B154-DA40-893D-A45FBF0B922A}"/>
                </a:ext>
              </a:extLst>
            </p:cNvPr>
            <p:cNvCxnSpPr>
              <a:cxnSpLocks/>
              <a:stCxn id="16" idx="3"/>
              <a:endCxn id="17" idx="1"/>
            </p:cNvCxnSpPr>
            <p:nvPr/>
          </p:nvCxnSpPr>
          <p:spPr>
            <a:xfrm>
              <a:off x="4399847" y="3982938"/>
              <a:ext cx="350958" cy="2642"/>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8C4858B-395A-9149-8224-946B798403A7}"/>
                </a:ext>
              </a:extLst>
            </p:cNvPr>
            <p:cNvGrpSpPr/>
            <p:nvPr/>
          </p:nvGrpSpPr>
          <p:grpSpPr>
            <a:xfrm>
              <a:off x="2947373" y="4235049"/>
              <a:ext cx="3078345" cy="338091"/>
              <a:chOff x="2907647" y="3370617"/>
              <a:chExt cx="3078345" cy="338091"/>
            </a:xfrm>
            <a:grpFill/>
          </p:grpSpPr>
          <p:sp>
            <p:nvSpPr>
              <p:cNvPr id="28" name="Rounded Rectangle 27">
                <a:extLst>
                  <a:ext uri="{FF2B5EF4-FFF2-40B4-BE49-F238E27FC236}">
                    <a16:creationId xmlns:a16="http://schemas.microsoft.com/office/drawing/2014/main" id="{E97AD9F2-5449-E648-81C7-2DB5A0A3FF98}"/>
                  </a:ext>
                </a:extLst>
              </p:cNvPr>
              <p:cNvSpPr/>
              <p:nvPr/>
            </p:nvSpPr>
            <p:spPr>
              <a:xfrm>
                <a:off x="2907647" y="3370617"/>
                <a:ext cx="3078345" cy="338091"/>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 </a:t>
                </a:r>
                <a:r>
                  <a:rPr lang="en-TW" dirty="0">
                    <a:solidFill>
                      <a:schemeClr val="tx1"/>
                    </a:solidFill>
                  </a:rPr>
                  <a:t>                          </a:t>
                </a:r>
                <a:r>
                  <a:rPr lang="en-TW" dirty="0">
                    <a:solidFill>
                      <a:srgbClr val="FFFFFF"/>
                    </a:solidFill>
                  </a:rPr>
                  <a:t>)</a:t>
                </a:r>
              </a:p>
            </p:txBody>
          </p:sp>
          <p:sp>
            <p:nvSpPr>
              <p:cNvPr id="29" name="Rounded Rectangle 28">
                <a:extLst>
                  <a:ext uri="{FF2B5EF4-FFF2-40B4-BE49-F238E27FC236}">
                    <a16:creationId xmlns:a16="http://schemas.microsoft.com/office/drawing/2014/main" id="{3F64AC4C-F5AD-B848-91CF-E15E3197C9C3}"/>
                  </a:ext>
                </a:extLst>
              </p:cNvPr>
              <p:cNvSpPr/>
              <p:nvPr/>
            </p:nvSpPr>
            <p:spPr>
              <a:xfrm>
                <a:off x="3861355" y="3407074"/>
                <a:ext cx="1170929"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rgbClr val="FFFFFF"/>
                    </a:solidFill>
                  </a:rPr>
                  <a:t>Exception Handling</a:t>
                </a:r>
              </a:p>
            </p:txBody>
          </p:sp>
        </p:grpSp>
        <p:sp>
          <p:nvSpPr>
            <p:cNvPr id="20" name="Rounded Rectangle 19">
              <a:extLst>
                <a:ext uri="{FF2B5EF4-FFF2-40B4-BE49-F238E27FC236}">
                  <a16:creationId xmlns:a16="http://schemas.microsoft.com/office/drawing/2014/main" id="{A381A148-DDA8-C14F-9241-6AD7D7DD3BDA}"/>
                </a:ext>
              </a:extLst>
            </p:cNvPr>
            <p:cNvSpPr/>
            <p:nvPr/>
          </p:nvSpPr>
          <p:spPr>
            <a:xfrm>
              <a:off x="2947373" y="3849344"/>
              <a:ext cx="34290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rgbClr val="FFFFFF"/>
                  </a:solidFill>
                </a:rPr>
                <a:t>𝜆</a:t>
              </a:r>
            </a:p>
          </p:txBody>
        </p:sp>
        <p:cxnSp>
          <p:nvCxnSpPr>
            <p:cNvPr id="21" name="Straight Arrow Connector 20">
              <a:extLst>
                <a:ext uri="{FF2B5EF4-FFF2-40B4-BE49-F238E27FC236}">
                  <a16:creationId xmlns:a16="http://schemas.microsoft.com/office/drawing/2014/main" id="{85E617A6-FFFA-C740-900F-6ECCD1734BC0}"/>
                </a:ext>
              </a:extLst>
            </p:cNvPr>
            <p:cNvCxnSpPr>
              <a:cxnSpLocks/>
              <a:stCxn id="20" idx="3"/>
              <a:endCxn id="16" idx="1"/>
            </p:cNvCxnSpPr>
            <p:nvPr/>
          </p:nvCxnSpPr>
          <p:spPr>
            <a:xfrm>
              <a:off x="3290273" y="3981932"/>
              <a:ext cx="158598" cy="1006"/>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A088F3-9EA9-9B4A-941F-7719E380E444}"/>
                </a:ext>
              </a:extLst>
            </p:cNvPr>
            <p:cNvCxnSpPr>
              <a:cxnSpLocks/>
              <a:stCxn id="17" idx="3"/>
              <a:endCxn id="23" idx="2"/>
            </p:cNvCxnSpPr>
            <p:nvPr/>
          </p:nvCxnSpPr>
          <p:spPr>
            <a:xfrm flipV="1">
              <a:off x="6025718" y="3978163"/>
              <a:ext cx="769407" cy="7417"/>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9758E3C-45A6-6E4E-8492-6F42820399CE}"/>
                </a:ext>
              </a:extLst>
            </p:cNvPr>
            <p:cNvSpPr/>
            <p:nvPr/>
          </p:nvSpPr>
          <p:spPr>
            <a:xfrm>
              <a:off x="6795125"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4" name="Straight Arrow Connector 23">
              <a:extLst>
                <a:ext uri="{FF2B5EF4-FFF2-40B4-BE49-F238E27FC236}">
                  <a16:creationId xmlns:a16="http://schemas.microsoft.com/office/drawing/2014/main" id="{7046D243-513D-904C-B75D-67F607E2C985}"/>
                </a:ext>
              </a:extLst>
            </p:cNvPr>
            <p:cNvCxnSpPr>
              <a:cxnSpLocks/>
              <a:stCxn id="28" idx="3"/>
              <a:endCxn id="23" idx="3"/>
            </p:cNvCxnSpPr>
            <p:nvPr/>
          </p:nvCxnSpPr>
          <p:spPr>
            <a:xfrm flipV="1">
              <a:off x="6025718" y="4113944"/>
              <a:ext cx="825650"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618D3C-FA03-8A4C-8DE1-505DF7273100}"/>
                </a:ext>
              </a:extLst>
            </p:cNvPr>
            <p:cNvCxnSpPr>
              <a:cxnSpLocks/>
              <a:stCxn id="6" idx="6"/>
              <a:endCxn id="20" idx="1"/>
            </p:cNvCxnSpPr>
            <p:nvPr/>
          </p:nvCxnSpPr>
          <p:spPr>
            <a:xfrm>
              <a:off x="2313287" y="3978163"/>
              <a:ext cx="634086" cy="3769"/>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BEE56B-85CE-DC4D-A7E8-20F80A27F3A2}"/>
                </a:ext>
              </a:extLst>
            </p:cNvPr>
            <p:cNvCxnSpPr>
              <a:cxnSpLocks/>
              <a:stCxn id="6" idx="5"/>
              <a:endCxn id="28" idx="1"/>
            </p:cNvCxnSpPr>
            <p:nvPr/>
          </p:nvCxnSpPr>
          <p:spPr>
            <a:xfrm>
              <a:off x="2257044" y="4113944"/>
              <a:ext cx="690329"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3EFB295-1719-F045-B1EF-D2A69CD031BE}"/>
                </a:ext>
              </a:extLst>
            </p:cNvPr>
            <p:cNvCxnSpPr>
              <a:cxnSpLocks/>
              <a:stCxn id="23" idx="6"/>
              <a:endCxn id="6" idx="2"/>
            </p:cNvCxnSpPr>
            <p:nvPr/>
          </p:nvCxnSpPr>
          <p:spPr>
            <a:xfrm flipH="1">
              <a:off x="1929239" y="3978163"/>
              <a:ext cx="5249934" cy="12700"/>
            </a:xfrm>
            <a:prstGeom prst="bentConnector5">
              <a:avLst>
                <a:gd name="adj1" fmla="val -4354"/>
                <a:gd name="adj2" fmla="val 6336000"/>
                <a:gd name="adj3" fmla="val 104354"/>
              </a:avLst>
            </a:prstGeom>
            <a:grpFill/>
            <a:ln w="38100">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9B05DE9-FDC5-F54F-BC75-B67E1016709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72923" y="1271272"/>
            <a:ext cx="3205157" cy="1818479"/>
          </a:xfrm>
          <a:prstGeom prst="rect">
            <a:avLst/>
          </a:prstGeom>
        </p:spPr>
      </p:pic>
      <p:cxnSp>
        <p:nvCxnSpPr>
          <p:cNvPr id="36" name="Straight Arrow Connector 35">
            <a:extLst>
              <a:ext uri="{FF2B5EF4-FFF2-40B4-BE49-F238E27FC236}">
                <a16:creationId xmlns:a16="http://schemas.microsoft.com/office/drawing/2014/main" id="{80D69050-347C-D847-8D50-10913F1FD9BD}"/>
              </a:ext>
            </a:extLst>
          </p:cNvPr>
          <p:cNvCxnSpPr>
            <a:cxnSpLocks/>
          </p:cNvCxnSpPr>
          <p:nvPr/>
        </p:nvCxnSpPr>
        <p:spPr>
          <a:xfrm flipH="1" flipV="1">
            <a:off x="1278194" y="1630578"/>
            <a:ext cx="3618271" cy="1632351"/>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D21FB8B8-8E68-2044-98AB-B3764A70F520}"/>
              </a:ext>
            </a:extLst>
          </p:cNvPr>
          <p:cNvCxnSpPr>
            <a:cxnSpLocks/>
            <a:stCxn id="9" idx="0"/>
          </p:cNvCxnSpPr>
          <p:nvPr/>
        </p:nvCxnSpPr>
        <p:spPr>
          <a:xfrm flipH="1" flipV="1">
            <a:off x="1374082" y="1917290"/>
            <a:ext cx="2322252" cy="1875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7673558F-A58C-F14B-A878-E6A407BA094D}"/>
              </a:ext>
            </a:extLst>
          </p:cNvPr>
          <p:cNvCxnSpPr>
            <a:cxnSpLocks/>
            <a:stCxn id="20" idx="0"/>
          </p:cNvCxnSpPr>
          <p:nvPr/>
        </p:nvCxnSpPr>
        <p:spPr>
          <a:xfrm flipH="1" flipV="1">
            <a:off x="1079146" y="2142546"/>
            <a:ext cx="2197906" cy="1967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426460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040248" y="1368326"/>
            <a:ext cx="7063504" cy="1921200"/>
          </a:xfrm>
        </p:spPr>
        <p:txBody>
          <a:bodyPr/>
          <a:lstStyle/>
          <a:p>
            <a:pPr algn="ctr"/>
            <a:r>
              <a:rPr lang="en-TW" dirty="0"/>
              <a:t>What make Cities Smart?</a:t>
            </a:r>
          </a:p>
        </p:txBody>
      </p:sp>
    </p:spTree>
    <p:extLst>
      <p:ext uri="{BB962C8B-B14F-4D97-AF65-F5344CB8AC3E}">
        <p14:creationId xmlns:p14="http://schemas.microsoft.com/office/powerpoint/2010/main" val="281863358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City-scale Problems</a:t>
            </a:r>
            <a:endParaRPr sz="2000" dirty="0"/>
          </a:p>
        </p:txBody>
      </p:sp>
      <p:pic>
        <p:nvPicPr>
          <p:cNvPr id="3" name="Picture 2">
            <a:hlinkClick r:id="rId2"/>
            <a:extLst>
              <a:ext uri="{FF2B5EF4-FFF2-40B4-BE49-F238E27FC236}">
                <a16:creationId xmlns:a16="http://schemas.microsoft.com/office/drawing/2014/main" id="{5B09B537-0D09-D642-A219-C30EC8C4EE33}"/>
              </a:ext>
            </a:extLst>
          </p:cNvPr>
          <p:cNvPicPr>
            <a:picLocks noChangeAspect="1"/>
          </p:cNvPicPr>
          <p:nvPr/>
        </p:nvPicPr>
        <p:blipFill>
          <a:blip r:embed="rId3"/>
          <a:stretch>
            <a:fillRect/>
          </a:stretch>
        </p:blipFill>
        <p:spPr>
          <a:xfrm>
            <a:off x="599768" y="977491"/>
            <a:ext cx="3761418" cy="3188518"/>
          </a:xfrm>
          <a:prstGeom prst="rect">
            <a:avLst/>
          </a:prstGeom>
        </p:spPr>
      </p:pic>
      <p:pic>
        <p:nvPicPr>
          <p:cNvPr id="4" name="Picture 3">
            <a:hlinkClick r:id="rId4"/>
            <a:extLst>
              <a:ext uri="{FF2B5EF4-FFF2-40B4-BE49-F238E27FC236}">
                <a16:creationId xmlns:a16="http://schemas.microsoft.com/office/drawing/2014/main" id="{4D8BB77D-3EDF-4640-9DE7-306425CC47CF}"/>
              </a:ext>
            </a:extLst>
          </p:cNvPr>
          <p:cNvPicPr>
            <a:picLocks noChangeAspect="1"/>
          </p:cNvPicPr>
          <p:nvPr/>
        </p:nvPicPr>
        <p:blipFill>
          <a:blip r:embed="rId5"/>
          <a:stretch>
            <a:fillRect/>
          </a:stretch>
        </p:blipFill>
        <p:spPr>
          <a:xfrm>
            <a:off x="4782816" y="977491"/>
            <a:ext cx="3351573" cy="1642438"/>
          </a:xfrm>
          <a:prstGeom prst="rect">
            <a:avLst/>
          </a:prstGeom>
        </p:spPr>
      </p:pic>
      <p:pic>
        <p:nvPicPr>
          <p:cNvPr id="5" name="Picture 4">
            <a:hlinkClick r:id="rId6"/>
            <a:extLst>
              <a:ext uri="{FF2B5EF4-FFF2-40B4-BE49-F238E27FC236}">
                <a16:creationId xmlns:a16="http://schemas.microsoft.com/office/drawing/2014/main" id="{A6871E03-62C1-BA43-9B9C-7D38A5FA3941}"/>
              </a:ext>
            </a:extLst>
          </p:cNvPr>
          <p:cNvPicPr>
            <a:picLocks noChangeAspect="1"/>
          </p:cNvPicPr>
          <p:nvPr/>
        </p:nvPicPr>
        <p:blipFill>
          <a:blip r:embed="rId7"/>
          <a:stretch>
            <a:fillRect/>
          </a:stretch>
        </p:blipFill>
        <p:spPr>
          <a:xfrm>
            <a:off x="4782816" y="2782529"/>
            <a:ext cx="3351574" cy="1642438"/>
          </a:xfrm>
          <a:prstGeom prst="rect">
            <a:avLst/>
          </a:prstGeom>
        </p:spPr>
      </p:pic>
      <p:sp>
        <p:nvSpPr>
          <p:cNvPr id="6" name="TextBox 5">
            <a:extLst>
              <a:ext uri="{FF2B5EF4-FFF2-40B4-BE49-F238E27FC236}">
                <a16:creationId xmlns:a16="http://schemas.microsoft.com/office/drawing/2014/main" id="{A0CC67C2-E4B8-B44D-900D-7CDE854A4347}"/>
              </a:ext>
            </a:extLst>
          </p:cNvPr>
          <p:cNvSpPr txBox="1"/>
          <p:nvPr/>
        </p:nvSpPr>
        <p:spPr>
          <a:xfrm>
            <a:off x="2104978" y="4670323"/>
            <a:ext cx="493404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8"/>
              </a:rPr>
              <a:t>Keynote talk </a:t>
            </a:r>
            <a:r>
              <a:rPr lang="en-US" dirty="0"/>
              <a:t>at the Applied Category Theory 2020 Conference</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2319867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Planetary-scale Problems</a:t>
            </a:r>
            <a:endParaRPr sz="2000" dirty="0"/>
          </a:p>
        </p:txBody>
      </p:sp>
      <p:sp>
        <p:nvSpPr>
          <p:cNvPr id="6" name="TextBox 5">
            <a:extLst>
              <a:ext uri="{FF2B5EF4-FFF2-40B4-BE49-F238E27FC236}">
                <a16:creationId xmlns:a16="http://schemas.microsoft.com/office/drawing/2014/main" id="{A0CC67C2-E4B8-B44D-900D-7CDE854A4347}"/>
              </a:ext>
            </a:extLst>
          </p:cNvPr>
          <p:cNvSpPr txBox="1"/>
          <p:nvPr/>
        </p:nvSpPr>
        <p:spPr>
          <a:xfrm>
            <a:off x="2113795" y="4764605"/>
            <a:ext cx="491641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2009 paper on IEEE’s Systems, Man, and </a:t>
            </a:r>
            <a:r>
              <a:rPr lang="en-US" dirty="0">
                <a:solidFill>
                  <a:srgbClr val="FF0000"/>
                </a:solidFill>
              </a:rPr>
              <a:t>Cybernetics</a:t>
            </a:r>
            <a:r>
              <a:rPr lang="en-US" dirty="0"/>
              <a:t> Journal</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7D89C641-BF43-194F-9742-5C26F5DABBA5}"/>
              </a:ext>
            </a:extLst>
          </p:cNvPr>
          <p:cNvPicPr>
            <a:picLocks noChangeAspect="1"/>
          </p:cNvPicPr>
          <p:nvPr/>
        </p:nvPicPr>
        <p:blipFill>
          <a:blip r:embed="rId2"/>
          <a:stretch>
            <a:fillRect/>
          </a:stretch>
        </p:blipFill>
        <p:spPr>
          <a:xfrm>
            <a:off x="153377" y="1109652"/>
            <a:ext cx="4133487" cy="2044174"/>
          </a:xfrm>
          <a:prstGeom prst="rect">
            <a:avLst/>
          </a:prstGeom>
        </p:spPr>
      </p:pic>
      <p:pic>
        <p:nvPicPr>
          <p:cNvPr id="7" name="Picture 6">
            <a:extLst>
              <a:ext uri="{FF2B5EF4-FFF2-40B4-BE49-F238E27FC236}">
                <a16:creationId xmlns:a16="http://schemas.microsoft.com/office/drawing/2014/main" id="{21C479B8-DEEB-564F-9A20-6E0121F67570}"/>
              </a:ext>
            </a:extLst>
          </p:cNvPr>
          <p:cNvPicPr>
            <a:picLocks noChangeAspect="1"/>
          </p:cNvPicPr>
          <p:nvPr/>
        </p:nvPicPr>
        <p:blipFill>
          <a:blip r:embed="rId3"/>
          <a:stretch>
            <a:fillRect/>
          </a:stretch>
        </p:blipFill>
        <p:spPr>
          <a:xfrm>
            <a:off x="4572000" y="1109652"/>
            <a:ext cx="3758184" cy="2955154"/>
          </a:xfrm>
          <a:prstGeom prst="rect">
            <a:avLst/>
          </a:prstGeom>
        </p:spPr>
      </p:pic>
      <p:pic>
        <p:nvPicPr>
          <p:cNvPr id="8" name="Picture 7">
            <a:extLst>
              <a:ext uri="{FF2B5EF4-FFF2-40B4-BE49-F238E27FC236}">
                <a16:creationId xmlns:a16="http://schemas.microsoft.com/office/drawing/2014/main" id="{6219D074-CEA9-0346-B6CE-C1F9C4BE9F7E}"/>
              </a:ext>
            </a:extLst>
          </p:cNvPr>
          <p:cNvPicPr>
            <a:picLocks noChangeAspect="1"/>
          </p:cNvPicPr>
          <p:nvPr/>
        </p:nvPicPr>
        <p:blipFill>
          <a:blip r:embed="rId4"/>
          <a:stretch>
            <a:fillRect/>
          </a:stretch>
        </p:blipFill>
        <p:spPr>
          <a:xfrm>
            <a:off x="153376" y="3242848"/>
            <a:ext cx="4133487" cy="1390706"/>
          </a:xfrm>
          <a:prstGeom prst="rect">
            <a:avLst/>
          </a:prstGeom>
        </p:spPr>
      </p:pic>
      <p:pic>
        <p:nvPicPr>
          <p:cNvPr id="9" name="Picture 8">
            <a:extLst>
              <a:ext uri="{FF2B5EF4-FFF2-40B4-BE49-F238E27FC236}">
                <a16:creationId xmlns:a16="http://schemas.microsoft.com/office/drawing/2014/main" id="{E4F8A1A1-0B50-C846-AC13-FC679D247BCD}"/>
              </a:ext>
            </a:extLst>
          </p:cNvPr>
          <p:cNvPicPr>
            <a:picLocks noChangeAspect="1"/>
          </p:cNvPicPr>
          <p:nvPr/>
        </p:nvPicPr>
        <p:blipFill>
          <a:blip r:embed="rId5"/>
          <a:stretch>
            <a:fillRect/>
          </a:stretch>
        </p:blipFill>
        <p:spPr>
          <a:xfrm>
            <a:off x="6635897" y="2862834"/>
            <a:ext cx="2104979" cy="1668812"/>
          </a:xfrm>
          <a:prstGeom prst="rect">
            <a:avLst/>
          </a:prstGeom>
        </p:spPr>
      </p:pic>
    </p:spTree>
    <p:extLst>
      <p:ext uri="{BB962C8B-B14F-4D97-AF65-F5344CB8AC3E}">
        <p14:creationId xmlns:p14="http://schemas.microsoft.com/office/powerpoint/2010/main" val="30703542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AWS Code Pipeline"/>
          <p:cNvSpPr txBox="1">
            <a:spLocks noGrp="1"/>
          </p:cNvSpPr>
          <p:nvPr>
            <p:ph type="title"/>
          </p:nvPr>
        </p:nvSpPr>
        <p:spPr>
          <a:xfrm>
            <a:off x="1631648" y="352849"/>
            <a:ext cx="5880703" cy="946201"/>
          </a:xfrm>
          <a:prstGeom prst="rect">
            <a:avLst/>
          </a:prstGeom>
        </p:spPr>
        <p:txBody>
          <a:bodyPr/>
          <a:lstStyle/>
          <a:p>
            <a:r>
              <a:rPr lang="en-US" dirty="0"/>
              <a:t>ONAP: Open Network Automation Platform</a:t>
            </a:r>
            <a:endParaRPr dirty="0"/>
          </a:p>
        </p:txBody>
      </p:sp>
      <p:pic>
        <p:nvPicPr>
          <p:cNvPr id="15362" name="Picture 2">
            <a:hlinkClick r:id="rId2"/>
            <a:extLst>
              <a:ext uri="{FF2B5EF4-FFF2-40B4-BE49-F238E27FC236}">
                <a16:creationId xmlns:a16="http://schemas.microsoft.com/office/drawing/2014/main" id="{0651F164-2014-594B-B6B4-798DA5BBFC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6695" y="931946"/>
            <a:ext cx="7150608" cy="4014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05256"/>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2722272942"/>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err="1"/>
              <a:t>Istio</a:t>
            </a:r>
            <a:r>
              <a:rPr lang="en-US" dirty="0"/>
              <a:t>: operationalizing </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20729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412877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402938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46528562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martness in the Cloud"/>
          <p:cNvSpPr txBox="1">
            <a:spLocks noGrp="1"/>
          </p:cNvSpPr>
          <p:nvPr>
            <p:ph type="title"/>
          </p:nvPr>
        </p:nvSpPr>
        <p:spPr>
          <a:prstGeom prst="rect">
            <a:avLst/>
          </a:prstGeom>
        </p:spPr>
        <p:txBody>
          <a:bodyPr/>
          <a:lstStyle/>
          <a:p>
            <a:r>
              <a:t>Smartness in the Cloud</a:t>
            </a:r>
          </a:p>
        </p:txBody>
      </p:sp>
      <p:sp>
        <p:nvSpPr>
          <p:cNvPr id="2" name="TextBox 1">
            <a:extLst>
              <a:ext uri="{FF2B5EF4-FFF2-40B4-BE49-F238E27FC236}">
                <a16:creationId xmlns:a16="http://schemas.microsoft.com/office/drawing/2014/main" id="{B3066F55-CB06-2044-AD3E-ACCF2395A90F}"/>
              </a:ext>
            </a:extLst>
          </p:cNvPr>
          <p:cNvSpPr txBox="1"/>
          <p:nvPr/>
        </p:nvSpPr>
        <p:spPr>
          <a:xfrm>
            <a:off x="978408" y="2342733"/>
            <a:ext cx="7817845"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dirty="0"/>
              <a:t>Cloud native technologies empower organizations to build and run scalable applications in </a:t>
            </a:r>
          </a:p>
          <a:p>
            <a:pPr algn="ctr"/>
            <a:r>
              <a:rPr lang="en-US" dirty="0"/>
              <a:t>modern, dynamic environments such as public, private, and hybrid clouds. </a:t>
            </a:r>
          </a:p>
          <a:p>
            <a:pPr algn="ctr"/>
            <a:r>
              <a:rPr lang="en-US" dirty="0"/>
              <a:t>Containers, service meshes, microservices, immutable infrastructure, </a:t>
            </a:r>
          </a:p>
          <a:p>
            <a:pPr algn="ctr"/>
            <a:r>
              <a:rPr lang="en-US" dirty="0"/>
              <a:t>and declarative APIs exemplify this approach.</a:t>
            </a:r>
          </a:p>
          <a:p>
            <a:pPr algn="ctr"/>
            <a:endParaRPr lang="en-US" dirty="0"/>
          </a:p>
          <a:p>
            <a:pPr algn="ctr"/>
            <a:r>
              <a:rPr lang="en-US" dirty="0"/>
              <a:t>These techniques enable loosely coupled systems that are resilient, manageable, and observable. </a:t>
            </a:r>
          </a:p>
          <a:p>
            <a:pPr algn="ctr"/>
            <a:r>
              <a:rPr lang="en-US" dirty="0"/>
              <a:t>Combined with robust automation, they allow engineers to make high-impact changes frequently </a:t>
            </a:r>
          </a:p>
          <a:p>
            <a:pPr algn="ctr"/>
            <a:r>
              <a:rPr lang="en-US" dirty="0"/>
              <a:t>and predictably with minimal toil.</a:t>
            </a:r>
          </a:p>
          <a:p>
            <a:pPr algn="ctr"/>
            <a:endParaRPr lang="en-US" dirty="0"/>
          </a:p>
          <a:p>
            <a:pPr algn="ctr"/>
            <a:r>
              <a:rPr lang="en-US" dirty="0"/>
              <a:t>The Cloud Native Computing Foundation seeks to drive adoption of this paradigm by </a:t>
            </a:r>
          </a:p>
          <a:p>
            <a:pPr algn="ctr"/>
            <a:r>
              <a:rPr lang="en-US" dirty="0"/>
              <a:t>fostering and sustaining an ecosystem of open source, vendor-neutral projects. </a:t>
            </a:r>
          </a:p>
          <a:p>
            <a:pPr algn="ctr"/>
            <a:r>
              <a:rPr lang="en-US" dirty="0"/>
              <a:t>We democratize state-of-the-art patterns to make these innovations accessible for everyone.</a:t>
            </a:r>
          </a:p>
          <a:p>
            <a:pPr marL="0" marR="0" indent="0" algn="ctr"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2"/>
            <a:extLst>
              <a:ext uri="{FF2B5EF4-FFF2-40B4-BE49-F238E27FC236}">
                <a16:creationId xmlns:a16="http://schemas.microsoft.com/office/drawing/2014/main" id="{07502E47-BA8D-904A-917D-662F3C453E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54735" y="829918"/>
            <a:ext cx="1434530" cy="1018262"/>
          </a:xfrm>
          <a:prstGeom prst="rect">
            <a:avLst/>
          </a:prstGeom>
        </p:spPr>
      </p:pic>
      <p:sp>
        <p:nvSpPr>
          <p:cNvPr id="4" name="TextBox 3">
            <a:extLst>
              <a:ext uri="{FF2B5EF4-FFF2-40B4-BE49-F238E27FC236}">
                <a16:creationId xmlns:a16="http://schemas.microsoft.com/office/drawing/2014/main" id="{497B2BE3-2D99-1E44-BBF5-1450AA0E4C19}"/>
              </a:ext>
            </a:extLst>
          </p:cNvPr>
          <p:cNvSpPr txBox="1"/>
          <p:nvPr/>
        </p:nvSpPr>
        <p:spPr>
          <a:xfrm>
            <a:off x="3800154" y="1987734"/>
            <a:ext cx="15436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2">
                    <a:lumMod val="75000"/>
                  </a:schemeClr>
                </a:solidFill>
                <a:hlinkClick r:id="rId2">
                  <a:extLst>
                    <a:ext uri="{A12FA001-AC4F-418D-AE19-62706E023703}">
                      <ahyp:hlinkClr xmlns:ahyp="http://schemas.microsoft.com/office/drawing/2018/hyperlinkcolor" val="tx"/>
                    </a:ext>
                  </a:extLst>
                </a:hlinkClick>
              </a:rPr>
              <a:t>https://www.cncf.io/</a:t>
            </a:r>
            <a:endParaRPr kumimoji="0" lang="en-TW" sz="1400" b="0" i="0" u="none" strike="noStrike" cap="none" spc="0" normalizeH="0" baseline="0" dirty="0">
              <a:ln>
                <a:noFill/>
              </a:ln>
              <a:solidFill>
                <a:schemeClr val="accent2">
                  <a:lumMod val="75000"/>
                </a:schemeClr>
              </a:solidFill>
              <a:effectLst/>
              <a:uFillTx/>
              <a:sym typeface="Arial"/>
            </a:endParaRPr>
          </a:p>
        </p:txBody>
      </p:sp>
    </p:spTree>
    <p:extLst>
      <p:ext uri="{BB962C8B-B14F-4D97-AF65-F5344CB8AC3E}">
        <p14:creationId xmlns:p14="http://schemas.microsoft.com/office/powerpoint/2010/main" val="232364901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lang="en-TW" dirty="0"/>
              <a:t>The</a:t>
            </a:r>
            <a:r>
              <a:rPr lang="zh-CN" altLang="en-US" dirty="0"/>
              <a:t> </a:t>
            </a:r>
            <a:r>
              <a:rPr lang="en-US" altLang="zh-CN" dirty="0"/>
              <a:t>Path to Cloud Native</a:t>
            </a:r>
            <a:endParaRPr dirty="0"/>
          </a:p>
        </p:txBody>
      </p:sp>
      <p:sp>
        <p:nvSpPr>
          <p:cNvPr id="4" name="TextBox 3">
            <a:extLst>
              <a:ext uri="{FF2B5EF4-FFF2-40B4-BE49-F238E27FC236}">
                <a16:creationId xmlns:a16="http://schemas.microsoft.com/office/drawing/2014/main" id="{DC9BC0AD-F22E-CD48-A5F0-88DC0C01946A}"/>
              </a:ext>
            </a:extLst>
          </p:cNvPr>
          <p:cNvSpPr txBox="1"/>
          <p:nvPr/>
        </p:nvSpPr>
        <p:spPr>
          <a:xfrm>
            <a:off x="1741096" y="4520343"/>
            <a:ext cx="56618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b="1" dirty="0"/>
              <a:t>Figure 2-1: </a:t>
            </a:r>
            <a:r>
              <a:rPr lang="en-US" b="1" dirty="0" err="1"/>
              <a:t>Istio</a:t>
            </a:r>
            <a:r>
              <a:rPr lang="en-US" b="1" dirty="0"/>
              <a:t> Up and Running, by Lee </a:t>
            </a:r>
            <a:r>
              <a:rPr lang="en-US" b="1" dirty="0" err="1"/>
              <a:t>Calcote</a:t>
            </a:r>
            <a:r>
              <a:rPr lang="en-US" b="1" dirty="0"/>
              <a:t> and Zack Butcher</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D07D9EF4-73E2-9647-B8EE-618EAC1C6F11}"/>
              </a:ext>
            </a:extLst>
          </p:cNvPr>
          <p:cNvPicPr>
            <a:picLocks noChangeAspect="1"/>
          </p:cNvPicPr>
          <p:nvPr/>
        </p:nvPicPr>
        <p:blipFill>
          <a:blip r:embed="rId2"/>
          <a:stretch>
            <a:fillRect/>
          </a:stretch>
        </p:blipFill>
        <p:spPr>
          <a:xfrm>
            <a:off x="491490" y="932688"/>
            <a:ext cx="8161019" cy="3433830"/>
          </a:xfrm>
          <a:prstGeom prst="rect">
            <a:avLst/>
          </a:prstGeom>
        </p:spPr>
      </p:pic>
    </p:spTree>
    <p:extLst>
      <p:ext uri="{BB962C8B-B14F-4D97-AF65-F5344CB8AC3E}">
        <p14:creationId xmlns:p14="http://schemas.microsoft.com/office/powerpoint/2010/main" val="3341421661"/>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LiveDesign"/>
          <p:cNvSpPr txBox="1">
            <a:spLocks noGrp="1"/>
          </p:cNvSpPr>
          <p:nvPr>
            <p:ph type="title"/>
          </p:nvPr>
        </p:nvSpPr>
        <p:spPr>
          <a:prstGeom prst="rect">
            <a:avLst/>
          </a:prstGeom>
        </p:spPr>
        <p:txBody>
          <a:bodyPr/>
          <a:lstStyle/>
          <a:p>
            <a:r>
              <a:t>LiveDesign</a:t>
            </a:r>
          </a:p>
        </p:txBody>
      </p:sp>
      <p:pic>
        <p:nvPicPr>
          <p:cNvPr id="3" name="Picture 2">
            <a:extLst>
              <a:ext uri="{FF2B5EF4-FFF2-40B4-BE49-F238E27FC236}">
                <a16:creationId xmlns:a16="http://schemas.microsoft.com/office/drawing/2014/main" id="{BC9168FD-D584-A249-B1FF-71842DC8AC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9648" y="1216152"/>
            <a:ext cx="2624703" cy="3420546"/>
          </a:xfrm>
          <a:prstGeom prst="rect">
            <a:avLst/>
          </a:prstGeom>
          <a:solidFill>
            <a:schemeClr val="bg1"/>
          </a:solidFill>
        </p:spPr>
      </p:pic>
      <p:sp>
        <p:nvSpPr>
          <p:cNvPr id="4" name="TextBox 3">
            <a:extLst>
              <a:ext uri="{FF2B5EF4-FFF2-40B4-BE49-F238E27FC236}">
                <a16:creationId xmlns:a16="http://schemas.microsoft.com/office/drawing/2014/main" id="{EC8C8652-73F0-9845-B578-A845E98FA333}"/>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courtesy: Prof. Gautam Dasgupta of Columbia University</a:t>
            </a:r>
          </a:p>
        </p:txBody>
      </p:sp>
      <p:pic>
        <p:nvPicPr>
          <p:cNvPr id="5" name="Picture 4">
            <a:extLst>
              <a:ext uri="{FF2B5EF4-FFF2-40B4-BE49-F238E27FC236}">
                <a16:creationId xmlns:a16="http://schemas.microsoft.com/office/drawing/2014/main" id="{EDC22A96-017E-BC43-8D9E-836F3080DA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6302" y="1699201"/>
            <a:ext cx="2198987" cy="2180844"/>
          </a:xfrm>
          <a:prstGeom prst="rect">
            <a:avLst/>
          </a:prstGeom>
        </p:spPr>
      </p:pic>
      <p:sp>
        <p:nvSpPr>
          <p:cNvPr id="7" name="TextBox 6">
            <a:extLst>
              <a:ext uri="{FF2B5EF4-FFF2-40B4-BE49-F238E27FC236}">
                <a16:creationId xmlns:a16="http://schemas.microsoft.com/office/drawing/2014/main" id="{B681A018-6866-EE4E-A8FF-E9F8FD56A5FF}"/>
              </a:ext>
            </a:extLst>
          </p:cNvPr>
          <p:cNvSpPr txBox="1"/>
          <p:nvPr/>
        </p:nvSpPr>
        <p:spPr>
          <a:xfrm>
            <a:off x="481420" y="3781474"/>
            <a:ext cx="2336691"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With Dr. John Nash in IMS 2003</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6" name="Picture 5">
            <a:extLst>
              <a:ext uri="{FF2B5EF4-FFF2-40B4-BE49-F238E27FC236}">
                <a16:creationId xmlns:a16="http://schemas.microsoft.com/office/drawing/2014/main" id="{380E00AF-3AA4-E047-97AB-AA91770D0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414" y="1655551"/>
            <a:ext cx="2624704" cy="1968528"/>
          </a:xfrm>
          <a:prstGeom prst="rect">
            <a:avLst/>
          </a:prstGeom>
        </p:spPr>
      </p:pic>
    </p:spTree>
    <p:extLst>
      <p:ext uri="{BB962C8B-B14F-4D97-AF65-F5344CB8AC3E}">
        <p14:creationId xmlns:p14="http://schemas.microsoft.com/office/powerpoint/2010/main" val="299528511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t>The Question of Equity</a:t>
            </a: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5" y="1532311"/>
            <a:ext cx="5905295" cy="27442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13818" y="399811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Tree>
    <p:extLst>
      <p:ext uri="{BB962C8B-B14F-4D97-AF65-F5344CB8AC3E}">
        <p14:creationId xmlns:p14="http://schemas.microsoft.com/office/powerpoint/2010/main" val="287097184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xfrm>
            <a:off x="1964848" y="90579"/>
            <a:ext cx="5214301" cy="946201"/>
          </a:xfrm>
          <a:prstGeom prst="rect">
            <a:avLst/>
          </a:prstGeom>
        </p:spPr>
        <p:txBody>
          <a:bodyPr>
            <a:normAutofit fontScale="90000"/>
          </a:bodyPr>
          <a:lstStyle/>
          <a:p>
            <a:r>
              <a:rPr lang="en-TW" dirty="0"/>
              <a:t>The Rise of Open Source Movement</a:t>
            </a:r>
            <a:r>
              <a:rPr lang="zh-CN" altLang="en-US" dirty="0"/>
              <a:t>：</a:t>
            </a:r>
            <a:br>
              <a:rPr lang="en-US" altLang="zh-CN" dirty="0"/>
            </a:br>
            <a:r>
              <a:rPr lang="en-US" altLang="zh-CN" dirty="0"/>
              <a:t>A</a:t>
            </a:r>
            <a:r>
              <a:rPr lang="zh-CN" altLang="en-US" dirty="0"/>
              <a:t> </a:t>
            </a:r>
            <a:r>
              <a:rPr lang="en-US" altLang="zh-CN" dirty="0"/>
              <a:t>Global</a:t>
            </a:r>
            <a:r>
              <a:rPr lang="zh-CN" altLang="en-US" dirty="0"/>
              <a:t> </a:t>
            </a:r>
            <a:r>
              <a:rPr lang="en-US" altLang="zh-CN" dirty="0">
                <a:solidFill>
                  <a:srgbClr val="FF0000"/>
                </a:solidFill>
              </a:rPr>
              <a:t>Infrastructure</a:t>
            </a:r>
            <a:r>
              <a:rPr lang="en-US" altLang="zh-CN" dirty="0"/>
              <a:t> relying on </a:t>
            </a:r>
            <a:r>
              <a:rPr lang="en-US" altLang="zh-CN" dirty="0">
                <a:solidFill>
                  <a:srgbClr val="FF0000"/>
                </a:solidFill>
              </a:rPr>
              <a:t>Unpaid Labor</a:t>
            </a:r>
            <a:endParaRPr dirty="0">
              <a:solidFill>
                <a:srgbClr val="FF0000"/>
              </a:solidFill>
            </a:endParaRPr>
          </a:p>
        </p:txBody>
      </p:sp>
      <p:pic>
        <p:nvPicPr>
          <p:cNvPr id="2" name="Picture 1">
            <a:hlinkClick r:id="rId2"/>
            <a:extLst>
              <a:ext uri="{FF2B5EF4-FFF2-40B4-BE49-F238E27FC236}">
                <a16:creationId xmlns:a16="http://schemas.microsoft.com/office/drawing/2014/main" id="{7C0ED5A2-1243-634D-8820-BF1572619DEA}"/>
              </a:ext>
            </a:extLst>
          </p:cNvPr>
          <p:cNvPicPr>
            <a:picLocks noChangeAspect="1"/>
          </p:cNvPicPr>
          <p:nvPr/>
        </p:nvPicPr>
        <p:blipFill>
          <a:blip r:embed="rId3"/>
          <a:stretch>
            <a:fillRect/>
          </a:stretch>
        </p:blipFill>
        <p:spPr>
          <a:xfrm>
            <a:off x="1516224" y="896842"/>
            <a:ext cx="6111551" cy="4082055"/>
          </a:xfrm>
          <a:prstGeom prst="rect">
            <a:avLst/>
          </a:prstGeom>
        </p:spPr>
      </p:pic>
    </p:spTree>
    <p:extLst>
      <p:ext uri="{BB962C8B-B14F-4D97-AF65-F5344CB8AC3E}">
        <p14:creationId xmlns:p14="http://schemas.microsoft.com/office/powerpoint/2010/main" val="22083344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Emergency Response and Resource Management"/>
          <p:cNvSpPr txBox="1">
            <a:spLocks noGrp="1"/>
          </p:cNvSpPr>
          <p:nvPr>
            <p:ph type="title"/>
          </p:nvPr>
        </p:nvSpPr>
        <p:spPr>
          <a:prstGeom prst="rect">
            <a:avLst/>
          </a:prstGeom>
        </p:spPr>
        <p:txBody>
          <a:bodyPr/>
          <a:lstStyle/>
          <a:p>
            <a:r>
              <a:rPr lang="en-US" dirty="0"/>
              <a:t>The Collective Consciousness </a:t>
            </a:r>
            <a:br>
              <a:rPr lang="en-US" dirty="0"/>
            </a:br>
            <a:r>
              <a:rPr lang="en-US" dirty="0"/>
              <a:t>makes a City Smart</a:t>
            </a:r>
            <a:endParaRPr dirty="0"/>
          </a:p>
        </p:txBody>
      </p:sp>
      <p:sp>
        <p:nvSpPr>
          <p:cNvPr id="247" name="An Operational Process to engage with the Collective Conscious"/>
          <p:cNvSpPr txBox="1">
            <a:spLocks noGrp="1"/>
          </p:cNvSpPr>
          <p:nvPr>
            <p:ph type="body" sz="quarter" idx="1"/>
          </p:nvPr>
        </p:nvSpPr>
        <p:spPr>
          <a:xfrm>
            <a:off x="361943" y="1363058"/>
            <a:ext cx="8420114" cy="1208692"/>
          </a:xfrm>
          <a:prstGeom prst="rect">
            <a:avLst/>
          </a:prstGeom>
        </p:spPr>
        <p:txBody>
          <a:bodyPr>
            <a:normAutofit/>
          </a:bodyPr>
          <a:lstStyle/>
          <a:p>
            <a:r>
              <a:rPr lang="en-US" sz="3200" dirty="0"/>
              <a:t>Can a </a:t>
            </a:r>
            <a:r>
              <a:rPr lang="en-US" sz="3200" dirty="0">
                <a:solidFill>
                  <a:srgbClr val="FF0000"/>
                </a:solidFill>
              </a:rPr>
              <a:t>smart city</a:t>
            </a:r>
            <a:r>
              <a:rPr lang="en-US" sz="3200" dirty="0"/>
              <a:t> be aware of its residents' needs at the appropriate occasions.</a:t>
            </a:r>
            <a:endParaRPr sz="3200" dirty="0"/>
          </a:p>
        </p:txBody>
      </p:sp>
      <p:pic>
        <p:nvPicPr>
          <p:cNvPr id="4" name="Picture 3">
            <a:hlinkClick r:id="rId3"/>
            <a:extLst>
              <a:ext uri="{FF2B5EF4-FFF2-40B4-BE49-F238E27FC236}">
                <a16:creationId xmlns:a16="http://schemas.microsoft.com/office/drawing/2014/main" id="{9FACADA2-B8EF-044A-8BB4-1A828A22EA2C}"/>
              </a:ext>
            </a:extLst>
          </p:cNvPr>
          <p:cNvPicPr>
            <a:picLocks noChangeAspect="1"/>
          </p:cNvPicPr>
          <p:nvPr/>
        </p:nvPicPr>
        <p:blipFill>
          <a:blip r:embed="rId4"/>
          <a:stretch>
            <a:fillRect/>
          </a:stretch>
        </p:blipFill>
        <p:spPr>
          <a:xfrm>
            <a:off x="721741" y="2606278"/>
            <a:ext cx="7700518" cy="2312337"/>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rgbClr val="FFFFFF"/>
                  </a:solidFil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Observability/Data Immutability. Data Presentation Tech</a:t>
              </a:r>
              <a:endParaRPr lang="en-US" sz="1400" dirty="0">
                <a:solidFill>
                  <a:schemeClr val="bg1"/>
                </a:solidFil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Reclaim Rights to Digital ID</a:t>
              </a:r>
              <a:endParaRPr lang="en-US" sz="1400" dirty="0">
                <a:solidFill>
                  <a:srgbClr val="FFFFFF"/>
                </a:solidFil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Affordable Personal Security (OpenID/Kerberos)</a:t>
              </a:r>
            </a:p>
            <a:p>
              <a:pPr algn="ctr"/>
              <a:r>
                <a:rPr lang="en-US" sz="1400" dirty="0">
                  <a:solidFill>
                    <a:schemeClr val="bg1"/>
                  </a:solidFil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New Narrative for AI/XI</a:t>
              </a:r>
              <a:endParaRPr lang="en-US" sz="1400" dirty="0">
                <a:solidFill>
                  <a:srgbClr val="FFFFFF"/>
                </a:solidFil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Free Will at all levels and scales of society</a:t>
              </a:r>
              <a:endParaRPr lang="en-US" sz="1400" dirty="0">
                <a:solidFill>
                  <a:schemeClr val="bg1"/>
                </a:solidFil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446011"/>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82894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p>
          <a:p>
            <a:pPr marL="0" indent="0">
              <a:buNone/>
            </a:pP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Free Software</a:t>
            </a:r>
          </a:p>
        </p:txBody>
      </p:sp>
    </p:spTree>
    <p:extLst>
      <p:ext uri="{BB962C8B-B14F-4D97-AF65-F5344CB8AC3E}">
        <p14:creationId xmlns:p14="http://schemas.microsoft.com/office/powerpoint/2010/main" val="167378993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426885866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CXI"/>
          <p:cNvSpPr txBox="1">
            <a:spLocks noGrp="1"/>
          </p:cNvSpPr>
          <p:nvPr>
            <p:ph type="title"/>
          </p:nvPr>
        </p:nvSpPr>
        <p:spPr>
          <a:prstGeom prst="rect">
            <a:avLst/>
          </a:prstGeom>
        </p:spPr>
        <p:txBody>
          <a:bodyPr/>
          <a:lstStyle/>
          <a:p>
            <a:r>
              <a:rPr dirty="0"/>
              <a:t>CXI</a:t>
            </a:r>
            <a:r>
              <a:rPr lang="en-US" dirty="0"/>
              <a:t>: Council on Extended Intelligence</a:t>
            </a:r>
            <a:endParaRPr dirty="0"/>
          </a:p>
        </p:txBody>
      </p:sp>
      <p:pic>
        <p:nvPicPr>
          <p:cNvPr id="3" name="Picture 2">
            <a:extLst>
              <a:ext uri="{FF2B5EF4-FFF2-40B4-BE49-F238E27FC236}">
                <a16:creationId xmlns:a16="http://schemas.microsoft.com/office/drawing/2014/main" id="{EB5FE94D-7235-2645-AA1D-D327219161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25552" y="928305"/>
            <a:ext cx="5892895" cy="3286890"/>
          </a:xfrm>
          <a:prstGeom prst="rect">
            <a:avLst/>
          </a:prstGeom>
        </p:spPr>
      </p:pic>
    </p:spTree>
    <p:extLst>
      <p:ext uri="{BB962C8B-B14F-4D97-AF65-F5344CB8AC3E}">
        <p14:creationId xmlns:p14="http://schemas.microsoft.com/office/powerpoint/2010/main" val="131761291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E-citizenship"/>
          <p:cNvSpPr txBox="1">
            <a:spLocks noGrp="1"/>
          </p:cNvSpPr>
          <p:nvPr>
            <p:ph type="title"/>
          </p:nvPr>
        </p:nvSpPr>
        <p:spPr>
          <a:prstGeom prst="rect">
            <a:avLst/>
          </a:prstGeom>
        </p:spPr>
        <p:txBody>
          <a:bodyPr/>
          <a:lstStyle/>
          <a:p>
            <a:r>
              <a:rPr dirty="0"/>
              <a:t>E-</a:t>
            </a:r>
            <a:r>
              <a:rPr lang="en-US" dirty="0"/>
              <a:t>C</a:t>
            </a:r>
            <a:r>
              <a:rPr dirty="0"/>
              <a:t>itizenship</a:t>
            </a:r>
          </a:p>
        </p:txBody>
      </p:sp>
      <p:pic>
        <p:nvPicPr>
          <p:cNvPr id="4" name="Picture 3">
            <a:hlinkClick r:id="rId2"/>
            <a:extLst>
              <a:ext uri="{FF2B5EF4-FFF2-40B4-BE49-F238E27FC236}">
                <a16:creationId xmlns:a16="http://schemas.microsoft.com/office/drawing/2014/main" id="{CADCA63E-9BA2-3D49-8D2F-549D6950D744}"/>
              </a:ext>
            </a:extLst>
          </p:cNvPr>
          <p:cNvPicPr>
            <a:picLocks noChangeAspect="1"/>
          </p:cNvPicPr>
          <p:nvPr/>
        </p:nvPicPr>
        <p:blipFill>
          <a:blip r:embed="rId3"/>
          <a:stretch>
            <a:fillRect/>
          </a:stretch>
        </p:blipFill>
        <p:spPr>
          <a:xfrm>
            <a:off x="0" y="1094957"/>
            <a:ext cx="9144000" cy="3166946"/>
          </a:xfrm>
          <a:prstGeom prst="rect">
            <a:avLst/>
          </a:prstGeom>
        </p:spPr>
      </p:pic>
    </p:spTree>
    <p:extLst>
      <p:ext uri="{BB962C8B-B14F-4D97-AF65-F5344CB8AC3E}">
        <p14:creationId xmlns:p14="http://schemas.microsoft.com/office/powerpoint/2010/main" val="336290771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6946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10577172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3507179607"/>
              </p:ext>
            </p:extLst>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441180" y="3104174"/>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Tree>
    <p:extLst>
      <p:ext uri="{BB962C8B-B14F-4D97-AF65-F5344CB8AC3E}">
        <p14:creationId xmlns:p14="http://schemas.microsoft.com/office/powerpoint/2010/main" val="2102879492"/>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Manifest intelligence and consciousness"/>
          <p:cNvSpPr txBox="1">
            <a:spLocks noGrp="1"/>
          </p:cNvSpPr>
          <p:nvPr>
            <p:ph type="title"/>
          </p:nvPr>
        </p:nvSpPr>
        <p:spPr>
          <a:xfrm>
            <a:off x="1441395" y="303354"/>
            <a:ext cx="6261209" cy="946201"/>
          </a:xfrm>
          <a:prstGeom prst="rect">
            <a:avLst/>
          </a:prstGeom>
        </p:spPr>
        <p:txBody>
          <a:bodyPr/>
          <a:lstStyle/>
          <a:p>
            <a:r>
              <a:rPr lang="en-US" dirty="0"/>
              <a:t>Using AI and DevOps to create simulated Cities</a:t>
            </a:r>
            <a:endParaRPr dirty="0"/>
          </a:p>
        </p:txBody>
      </p:sp>
      <p:pic>
        <p:nvPicPr>
          <p:cNvPr id="4" name="Picture 2">
            <a:hlinkClick r:id="rId2"/>
            <a:extLst>
              <a:ext uri="{FF2B5EF4-FFF2-40B4-BE49-F238E27FC236}">
                <a16:creationId xmlns:a16="http://schemas.microsoft.com/office/drawing/2014/main" id="{80BB0A06-BF46-3C4B-A6D7-DC9E29D48C1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60954" y="1249555"/>
            <a:ext cx="3757353" cy="281801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82D8CA0-5764-0C40-98F9-CC02FF5535F5}"/>
              </a:ext>
            </a:extLst>
          </p:cNvPr>
          <p:cNvGrpSpPr/>
          <p:nvPr/>
        </p:nvGrpSpPr>
        <p:grpSpPr>
          <a:xfrm>
            <a:off x="5389138" y="4185214"/>
            <a:ext cx="3300984" cy="581051"/>
            <a:chOff x="5303520" y="1207007"/>
            <a:chExt cx="3300984" cy="581051"/>
          </a:xfrm>
        </p:grpSpPr>
        <p:sp>
          <p:nvSpPr>
            <p:cNvPr id="2" name="Rectangle 1">
              <a:extLst>
                <a:ext uri="{FF2B5EF4-FFF2-40B4-BE49-F238E27FC236}">
                  <a16:creationId xmlns:a16="http://schemas.microsoft.com/office/drawing/2014/main" id="{0D8FA10D-B5E9-2845-8DE1-68C949497A23}"/>
                </a:ext>
              </a:extLst>
            </p:cNvPr>
            <p:cNvSpPr/>
            <p:nvPr/>
          </p:nvSpPr>
          <p:spPr>
            <a:xfrm>
              <a:off x="5303520" y="1207007"/>
              <a:ext cx="3300984" cy="581051"/>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pic>
          <p:nvPicPr>
            <p:cNvPr id="18434" name="Picture 2">
              <a:hlinkClick r:id="rId4"/>
              <a:extLst>
                <a:ext uri="{FF2B5EF4-FFF2-40B4-BE49-F238E27FC236}">
                  <a16:creationId xmlns:a16="http://schemas.microsoft.com/office/drawing/2014/main" id="{2CBD104A-9ABF-5F40-B844-7119718572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54538" y="1216754"/>
              <a:ext cx="634782" cy="5713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hlinkClick r:id="rId4"/>
              <a:extLst>
                <a:ext uri="{FF2B5EF4-FFF2-40B4-BE49-F238E27FC236}">
                  <a16:creationId xmlns:a16="http://schemas.microsoft.com/office/drawing/2014/main" id="{328758AF-AC68-7248-A664-DBA0D7DC819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34456" y="1371477"/>
              <a:ext cx="2651760" cy="35725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65C5836-02EC-7846-8788-1129B695A78D}"/>
              </a:ext>
            </a:extLst>
          </p:cNvPr>
          <p:cNvSpPr txBox="1"/>
          <p:nvPr/>
        </p:nvSpPr>
        <p:spPr>
          <a:xfrm>
            <a:off x="536909" y="4220532"/>
            <a:ext cx="4130729" cy="307777"/>
          </a:xfrm>
          <a:prstGeom prst="rect">
            <a:avLst/>
          </a:prstGeom>
          <a:solidFill>
            <a:schemeClr val="bg1"/>
          </a:solidFill>
          <a:ln>
            <a:solidFill>
              <a:schemeClr val="tx2">
                <a:lumMod val="75000"/>
              </a:schemeClr>
            </a:solidFill>
          </a:ln>
        </p:spPr>
        <p:txBody>
          <a:bodyPr wrap="square" rtlCol="0">
            <a:spAutoFit/>
          </a:bodyPr>
          <a:lstStyle/>
          <a:p>
            <a:pPr algn="ctr"/>
            <a:r>
              <a:rPr lang="en-US" dirty="0">
                <a:solidFill>
                  <a:srgbClr val="7030A0"/>
                </a:solidFill>
                <a:latin typeface="Adobe 繁黑體 Std B"/>
                <a:ea typeface="Adobe 繁黑體 Std B"/>
                <a:cs typeface="Adobe 繁黑體 Std B"/>
              </a:rPr>
              <a:t>(Video: </a:t>
            </a:r>
            <a:r>
              <a:rPr lang="en-US" dirty="0">
                <a:solidFill>
                  <a:schemeClr val="bg1"/>
                </a:solidFill>
                <a:latin typeface="Adobe 繁黑體 Std B"/>
                <a:ea typeface="Adobe 繁黑體 Std B"/>
                <a:cs typeface="Adobe 繁黑體 Std B"/>
                <a:hlinkClick r:id="rId7"/>
              </a:rPr>
              <a:t>https://</a:t>
            </a:r>
            <a:r>
              <a:rPr lang="en-US" dirty="0" err="1">
                <a:solidFill>
                  <a:schemeClr val="bg1"/>
                </a:solidFill>
                <a:latin typeface="Adobe 繁黑體 Std B"/>
                <a:ea typeface="Adobe 繁黑體 Std B"/>
                <a:cs typeface="Adobe 繁黑體 Std B"/>
                <a:hlinkClick r:id="rId7"/>
              </a:rPr>
              <a:t>youtu.be</a:t>
            </a:r>
            <a:r>
              <a:rPr lang="en-US" dirty="0">
                <a:solidFill>
                  <a:schemeClr val="bg1"/>
                </a:solidFill>
                <a:latin typeface="Adobe 繁黑體 Std B"/>
                <a:ea typeface="Adobe 繁黑體 Std B"/>
                <a:cs typeface="Adobe 繁黑體 Std B"/>
                <a:hlinkClick r:id="rId7"/>
              </a:rPr>
              <a:t>/hjpHsXRp790</a:t>
            </a:r>
            <a:r>
              <a:rPr lang="en-US" dirty="0">
                <a:solidFill>
                  <a:srgbClr val="7030A0"/>
                </a:solidFill>
                <a:latin typeface="Adobe 繁黑體 Std B"/>
                <a:ea typeface="Adobe 繁黑體 Std B"/>
                <a:cs typeface="Adobe 繁黑體 Std B"/>
              </a:rPr>
              <a:t>)</a:t>
            </a:r>
          </a:p>
        </p:txBody>
      </p:sp>
      <p:pic>
        <p:nvPicPr>
          <p:cNvPr id="9" name="Picture 8">
            <a:hlinkClick r:id="rId7"/>
            <a:extLst>
              <a:ext uri="{FF2B5EF4-FFF2-40B4-BE49-F238E27FC236}">
                <a16:creationId xmlns:a16="http://schemas.microsoft.com/office/drawing/2014/main" id="{CC56E409-C4B7-004A-9B34-E3A20015C0E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334" y="1249555"/>
            <a:ext cx="5053881" cy="2818015"/>
          </a:xfrm>
          <a:prstGeom prst="rect">
            <a:avLst/>
          </a:prstGeom>
        </p:spPr>
      </p:pic>
    </p:spTree>
    <p:extLst>
      <p:ext uri="{BB962C8B-B14F-4D97-AF65-F5344CB8AC3E}">
        <p14:creationId xmlns:p14="http://schemas.microsoft.com/office/powerpoint/2010/main" val="1242305214"/>
      </p:ext>
    </p:extLst>
  </p:cSld>
  <p:clrMapOvr>
    <a:masterClrMapping/>
  </p:clrMapOvr>
  <p:transition spd="med"/>
</p:sld>
</file>

<file path=ppt/theme/theme1.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ch Newsletter by Slidesgo">
  <a:themeElements>
    <a:clrScheme name="Tech Newsletter by Slidesgo">
      <a:dk1>
        <a:srgbClr val="000000"/>
      </a:dk1>
      <a:lt1>
        <a:srgbClr val="FFFFFF"/>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5781</TotalTime>
  <Words>3580</Words>
  <Application>Microsoft Macintosh PowerPoint</Application>
  <PresentationFormat>On-screen Show (16:9)</PresentationFormat>
  <Paragraphs>571</Paragraphs>
  <Slides>131</Slides>
  <Notes>23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131</vt:i4>
      </vt:variant>
    </vt:vector>
  </HeadingPairs>
  <TitlesOfParts>
    <vt:vector size="144" baseType="lpstr">
      <vt:lpstr>Adobe 繁黑體 Std B</vt:lpstr>
      <vt:lpstr>Exo 2</vt:lpstr>
      <vt:lpstr>Roboto Condensed Light</vt:lpstr>
      <vt:lpstr>华文细黑</vt:lpstr>
      <vt:lpstr>STXingkai</vt:lpstr>
      <vt:lpstr>Arial</vt:lpstr>
      <vt:lpstr>Calibri</vt:lpstr>
      <vt:lpstr>Century Gothic</vt:lpstr>
      <vt:lpstr>Helvetica</vt:lpstr>
      <vt:lpstr>Rockwell</vt:lpstr>
      <vt:lpstr>Tech Newsletter by Slidesgo</vt:lpstr>
      <vt:lpstr>Simple Light</vt:lpstr>
      <vt:lpstr>1_Simple Light</vt:lpstr>
      <vt:lpstr>超越学科界限的认知基础 Transdisciplinary Cognitive Foundation</vt:lpstr>
      <vt:lpstr>PowerPoint Presentation</vt:lpstr>
      <vt:lpstr>Glossary</vt:lpstr>
      <vt:lpstr>Outline</vt:lpstr>
      <vt:lpstr>How did urban planners design Soviet cities?</vt:lpstr>
      <vt:lpstr>History of Smart City?</vt:lpstr>
      <vt:lpstr>What make up a city?</vt:lpstr>
      <vt:lpstr>What make Cities Smart?</vt:lpstr>
      <vt:lpstr>The Collective Consciousness  makes a City Smart</vt:lpstr>
      <vt:lpstr>Some Features of Smart Cities</vt:lpstr>
      <vt:lpstr>Sensible City Lab at MIT</vt:lpstr>
      <vt:lpstr>Become cognizant is all about interpreting Data</vt:lpstr>
      <vt:lpstr>Prof. Elkhonon Goldberg and the Happy City Project</vt:lpstr>
      <vt:lpstr>What does Happiness Mean on a Collective Scale?</vt:lpstr>
      <vt:lpstr>Study Happiness/Consciousness on City Level</vt:lpstr>
      <vt:lpstr>Psychohistory and Cyber-Physical Unity</vt:lpstr>
      <vt:lpstr> Smartness of The Living Cities</vt:lpstr>
      <vt:lpstr>Why would you care about a City’s Consciousness?</vt:lpstr>
      <vt:lpstr>Best Online Services: Dubai on the Web</vt:lpstr>
      <vt:lpstr>Singapore on the Web</vt:lpstr>
      <vt:lpstr>Hangzhou on the Web</vt:lpstr>
      <vt:lpstr>Best Online Services: Chicago on the Web</vt:lpstr>
      <vt:lpstr>Observability at Scale?</vt:lpstr>
      <vt:lpstr>GAEN: Existing Operational Practice</vt:lpstr>
      <vt:lpstr>From Chips to Cities</vt:lpstr>
      <vt:lpstr>Soft Power</vt:lpstr>
      <vt:lpstr>Hard Power</vt:lpstr>
      <vt:lpstr>International Contention on 5G</vt:lpstr>
      <vt:lpstr>Get access to Public Data Now!</vt:lpstr>
      <vt:lpstr>Personalities that Represent Cities of the Future</vt:lpstr>
      <vt:lpstr>Richard Florida’s 3T Model</vt:lpstr>
      <vt:lpstr>PowerPoint Presentation</vt:lpstr>
      <vt:lpstr>Situational Awareness at many levels</vt:lpstr>
      <vt:lpstr>Spacetime properties of Consciousness</vt:lpstr>
      <vt:lpstr>Code is Law</vt:lpstr>
      <vt:lpstr>Spacetime Representations for a Crowd</vt:lpstr>
      <vt:lpstr>All events are Emerging Events</vt:lpstr>
      <vt:lpstr>Three Scales of Time</vt:lpstr>
      <vt:lpstr>Leading Thinkers of Futuristic Cities</vt:lpstr>
      <vt:lpstr>The man that is running the show…</vt:lpstr>
      <vt:lpstr>Steven Yegge's Google Platform Rant</vt:lpstr>
      <vt:lpstr>Jeff Bezos and NPPP</vt:lpstr>
      <vt:lpstr>Bezos’s NPPP eventually created DevOps</vt:lpstr>
      <vt:lpstr>The Universal Structure in 𝜆-Calculus Form</vt:lpstr>
      <vt:lpstr>Amazon Lambda offers Function as a Service (FaaS)</vt:lpstr>
      <vt:lpstr>Serverless, Mobile, and Internet of Things (IoT)</vt:lpstr>
      <vt:lpstr>Serverless Computing in Abstractions</vt:lpstr>
      <vt:lpstr>Time Stamped Data  Preserve Event Ordering Information</vt:lpstr>
      <vt:lpstr>What is CICD and DevOps? Continuous Integration, Continuous Delivery/Deployment</vt:lpstr>
      <vt:lpstr>Technology Integration Process</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Automation approximates and enables Process Continuity</vt:lpstr>
      <vt:lpstr>What is DevOps? Development and Operations</vt:lpstr>
      <vt:lpstr>Instrumentation of DevOps</vt:lpstr>
      <vt:lpstr>City of the Future  Corporate Representatives</vt:lpstr>
      <vt:lpstr>Large Scale Policy Simulator</vt:lpstr>
      <vt:lpstr>PowerPoint Presentation</vt:lpstr>
      <vt:lpstr>Domain Names are Valuable Properties</vt:lpstr>
      <vt:lpstr>What3Words</vt:lpstr>
      <vt:lpstr>Displaying Large Spatial Data Set on as Many Devices as Possible</vt:lpstr>
      <vt:lpstr>”Real” Time-based Event Sequence Authentication</vt:lpstr>
      <vt:lpstr>Clockspeed of infrastructure implementation</vt:lpstr>
      <vt:lpstr>Power of a Dominant Design/Protocol</vt:lpstr>
      <vt:lpstr>The Importance of eliminating Changes: Functional Symmetry over Time </vt:lpstr>
      <vt:lpstr>Blockchain, Distributed Ledger Technologies:  Time is Money</vt:lpstr>
      <vt:lpstr>Trust-worthiness in Governance? Balancing interests of 3 open-border communities</vt:lpstr>
      <vt:lpstr>Smart Contract with Observable Historical Data</vt:lpstr>
      <vt:lpstr>Legal Algorithms:  Code is Law</vt:lpstr>
      <vt:lpstr>What is DevSecOps?</vt:lpstr>
      <vt:lpstr>Updating Name Space to across time scales</vt:lpstr>
      <vt:lpstr>GitOps: Git as the Single Source of Truth</vt:lpstr>
      <vt:lpstr>Ricardian Contract Socially Binding Digital Twin</vt:lpstr>
      <vt:lpstr>A Smarter Smart Contract</vt:lpstr>
      <vt:lpstr>Executable Contract for Kubernetes</vt:lpstr>
      <vt:lpstr>Logic Model and Config File</vt:lpstr>
      <vt:lpstr>Applying Functional Programming to solve City-scale Problems</vt:lpstr>
      <vt:lpstr>Applying Functional Programming to solve Planetary-scale Problems</vt:lpstr>
      <vt:lpstr>ONAP: Open Network Automation Platform</vt:lpstr>
      <vt:lpstr>IaaS: Infrastructure as a Service</vt:lpstr>
      <vt:lpstr>Istio: operationalizing  Checks and Balances</vt:lpstr>
      <vt:lpstr>Smartness in the Cloud</vt:lpstr>
      <vt:lpstr>The Path to Cloud Native</vt:lpstr>
      <vt:lpstr>LiveDesign</vt:lpstr>
      <vt:lpstr>The Question of Equity</vt:lpstr>
      <vt:lpstr>The Rise of Open Source Movement： A Global Infrastructure relying on Unpaid Labor</vt:lpstr>
      <vt:lpstr>Participation Model and Data Agencies</vt:lpstr>
      <vt:lpstr>Not Information Asymmetry, but promote the Principle of Information Symmetry</vt:lpstr>
      <vt:lpstr>Open and then Free</vt:lpstr>
      <vt:lpstr>Service Mesh (Istio) and Human Phsiology Checks and Balances</vt:lpstr>
      <vt:lpstr>CXI: Council on Extended Intelligence</vt:lpstr>
      <vt:lpstr>E-Citizenship</vt:lpstr>
      <vt:lpstr>DevOps for Smart Cities</vt:lpstr>
      <vt:lpstr>DevOps Goals for Governance</vt:lpstr>
      <vt:lpstr>Cyber-Physical Space Integration</vt:lpstr>
      <vt:lpstr>Using AI and DevOps to create simulated Cities</vt:lpstr>
      <vt:lpstr>Writing Constitutions in Class</vt:lpstr>
      <vt:lpstr>2019 International Summer Program @ Tsinghua Experience sites in Beijing and meet with people</vt:lpstr>
      <vt:lpstr>2019 International Summer Program @ Tsinghua Experience a publishing workflow using DevOps</vt:lpstr>
      <vt:lpstr>2018 International Summer Program @ Tsinghua Experience a publishing workflow using DevOps</vt:lpstr>
      <vt:lpstr>A Learning Framework that utilizes  CICD/DevOps</vt:lpstr>
      <vt:lpstr>Personally Operable Data Agency</vt:lpstr>
      <vt:lpstr>An Open Source Tech in the Making</vt:lpstr>
      <vt:lpstr>Running CICD/DevOps in Classes</vt:lpstr>
      <vt:lpstr>Introduce Balanced Strategy Map (BSM) by Kristy Wong A new kind of Logic Model</vt:lpstr>
      <vt:lpstr>Balanced Strategy Map (BSM) for Smart Cities: A case</vt:lpstr>
      <vt:lpstr>Trigger &amp; Alignment in relation to DevOps</vt:lpstr>
      <vt:lpstr>Smart City Governance:  Checks and Balances</vt:lpstr>
      <vt:lpstr>Governance in Cyber-Physical Spaces</vt:lpstr>
      <vt:lpstr>Richard Florida’s  Who’s your city?</vt:lpstr>
      <vt:lpstr>Representing Collective Consciousness  based on the Principe of Information Symmetry</vt:lpstr>
      <vt:lpstr>How to make Cities Smart?</vt:lpstr>
      <vt:lpstr>The Principle of Information Symmetry</vt:lpstr>
      <vt:lpstr>Conclusion</vt:lpstr>
      <vt:lpstr>Neuralink by Elon Musk</vt:lpstr>
      <vt:lpstr>Smart City: A self-contained collective being</vt:lpstr>
      <vt:lpstr>Protection and integrity of democracy</vt:lpstr>
      <vt:lpstr>Self-Sovereign Governance (SSG)</vt:lpstr>
      <vt:lpstr>The Sensing and Motoring System</vt:lpstr>
      <vt:lpstr>Collective Consciousness over Spacetime</vt:lpstr>
      <vt:lpstr>Awareness at many levels</vt:lpstr>
      <vt:lpstr>Can we measure City Smartness?</vt:lpstr>
      <vt:lpstr>Systematic Awareness of the Ambassador</vt:lpstr>
      <vt:lpstr>Social Connections &amp; Logistic Operations make cities SMART</vt:lpstr>
      <vt:lpstr>The Universal Challenge</vt:lpstr>
      <vt:lpstr>PowerPoint Presentation</vt:lpstr>
      <vt:lpstr>DevSecOps by Trigger-Alignment Workflow</vt:lpstr>
      <vt:lpstr>Strategic Alignment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CITIES  OF THE FUTURE</dc:title>
  <cp:lastModifiedBy>Microsoft Office User</cp:lastModifiedBy>
  <cp:revision>1007</cp:revision>
  <dcterms:modified xsi:type="dcterms:W3CDTF">2020-11-09T09:02:25Z</dcterms:modified>
</cp:coreProperties>
</file>